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77" r:id="rId10"/>
    <p:sldId id="279" r:id="rId11"/>
    <p:sldId id="353" r:id="rId12"/>
    <p:sldId id="355" r:id="rId13"/>
    <p:sldId id="354" r:id="rId14"/>
    <p:sldId id="356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81"/>
  </p:normalViewPr>
  <p:slideViewPr>
    <p:cSldViewPr snapToGrid="0">
      <p:cViewPr varScale="1">
        <p:scale>
          <a:sx n="102" d="100"/>
          <a:sy n="102" d="100"/>
        </p:scale>
        <p:origin x="85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1946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86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32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799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716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53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32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25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223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45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20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86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15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38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57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26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167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80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56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4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82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0011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9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6859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7244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362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16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5217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04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8/21/25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629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37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911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92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9735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307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1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5689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174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59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977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8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331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43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807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8/21/25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016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8/21/25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083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8/21/25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065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302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5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34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8/21/25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7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  <p:sldLayoutId id="2147483842" r:id="rId36"/>
    <p:sldLayoutId id="2147483843" r:id="rId37"/>
    <p:sldLayoutId id="2147483844" r:id="rId38"/>
    <p:sldLayoutId id="2147483857" r:id="rId39"/>
    <p:sldLayoutId id="2147483845" r:id="rId40"/>
    <p:sldLayoutId id="2147483846" r:id="rId41"/>
    <p:sldLayoutId id="2147483847" r:id="rId42"/>
    <p:sldLayoutId id="2147483848" r:id="rId43"/>
    <p:sldLayoutId id="2147483849" r:id="rId44"/>
    <p:sldLayoutId id="2147483850" r:id="rId45"/>
    <p:sldLayoutId id="2147483851" r:id="rId46"/>
    <p:sldLayoutId id="2147483852" r:id="rId47"/>
    <p:sldLayoutId id="2147483853" r:id="rId48"/>
    <p:sldLayoutId id="2147483854" r:id="rId49"/>
    <p:sldLayoutId id="2147483855" r:id="rId50"/>
    <p:sldLayoutId id="2147483856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1.folha.uol.com.br/poder/2025/08/pf-afirma-que-bolsonaro-recebeu-r-30-milhoes-em-um-ano.s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F030D-7807-60E6-160C-AF15E6F18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793116"/>
            <a:ext cx="5852160" cy="2905287"/>
          </a:xfrm>
        </p:spPr>
        <p:txBody>
          <a:bodyPr anchor="t">
            <a:normAutofit/>
          </a:bodyPr>
          <a:lstStyle/>
          <a:p>
            <a:pPr algn="ctr"/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Estudar discursos</a:t>
            </a:r>
            <a:br>
              <a:rPr lang="pt-B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pt-BR" sz="3600" dirty="0">
                <a:solidFill>
                  <a:schemeClr val="accent5">
                    <a:lumMod val="50000"/>
                  </a:schemeClr>
                </a:solidFill>
              </a:rPr>
              <a:t>metodologia para o trabalho nas ciências humanas e sociais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160CCB-C686-8924-994B-0619E2032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995505"/>
            <a:ext cx="4681728" cy="1192353"/>
          </a:xfrm>
        </p:spPr>
        <p:txBody>
          <a:bodyPr anchor="ctr">
            <a:norm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Luciana Salazar Salgado</a:t>
            </a:r>
          </a:p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IEB/USP, 2025/2</a:t>
            </a:r>
          </a:p>
        </p:txBody>
      </p:sp>
      <p:pic>
        <p:nvPicPr>
          <p:cNvPr id="12" name="Espaço Reservado para Imagem 11" descr="Placa branca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88E7B5C2-DED7-A3ED-3506-4D5D41DCD0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1205" r="112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991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2EAB5-F74E-E390-4781-792DF9C4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Diagrama&#10;&#10;O conteúdo gerado por IA pode estar incorreto.">
            <a:extLst>
              <a:ext uri="{FF2B5EF4-FFF2-40B4-BE49-F238E27FC236}">
                <a16:creationId xmlns:a16="http://schemas.microsoft.com/office/drawing/2014/main" id="{7AA1B209-58BB-9E1C-98B9-20EBB0E02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8537" y="-4257"/>
            <a:ext cx="3134092" cy="6710264"/>
          </a:xfrm>
        </p:spPr>
      </p:pic>
    </p:spTree>
    <p:extLst>
      <p:ext uri="{BB962C8B-B14F-4D97-AF65-F5344CB8AC3E}">
        <p14:creationId xmlns:p14="http://schemas.microsoft.com/office/powerpoint/2010/main" val="176180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3D1C32-FC77-860B-E51F-9293FC3F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F43771F-4792-5FAE-EBE2-92AC1ADCC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21" y="597189"/>
            <a:ext cx="10033290" cy="548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4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BAAD56DA-2F34-E859-9199-B3ABB606C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465" y="567418"/>
            <a:ext cx="9399070" cy="5723164"/>
          </a:xfrm>
        </p:spPr>
      </p:pic>
    </p:spTree>
    <p:extLst>
      <p:ext uri="{BB962C8B-B14F-4D97-AF65-F5344CB8AC3E}">
        <p14:creationId xmlns:p14="http://schemas.microsoft.com/office/powerpoint/2010/main" val="202447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Aplicativo, Word&#10;&#10;O conteúdo gerado por IA pode estar incorreto.">
            <a:extLst>
              <a:ext uri="{FF2B5EF4-FFF2-40B4-BE49-F238E27FC236}">
                <a16:creationId xmlns:a16="http://schemas.microsoft.com/office/drawing/2014/main" id="{C643EF07-C241-B06F-A218-0A3B75FFE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9012" y="493486"/>
            <a:ext cx="9333975" cy="5762171"/>
          </a:xfrm>
        </p:spPr>
      </p:pic>
    </p:spTree>
    <p:extLst>
      <p:ext uri="{BB962C8B-B14F-4D97-AF65-F5344CB8AC3E}">
        <p14:creationId xmlns:p14="http://schemas.microsoft.com/office/powerpoint/2010/main" val="173914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20663D7B-3382-3B2A-B61E-B6EB4B8D2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429" y="99601"/>
            <a:ext cx="3672114" cy="6546388"/>
          </a:xfrm>
        </p:spPr>
      </p:pic>
    </p:spTree>
    <p:extLst>
      <p:ext uri="{BB962C8B-B14F-4D97-AF65-F5344CB8AC3E}">
        <p14:creationId xmlns:p14="http://schemas.microsoft.com/office/powerpoint/2010/main" val="335965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1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A8B91483-48F3-244A-2609-1FC7D64C8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6544" y="304800"/>
            <a:ext cx="5918485" cy="6258847"/>
          </a:xfrm>
        </p:spPr>
      </p:pic>
    </p:spTree>
    <p:extLst>
      <p:ext uri="{BB962C8B-B14F-4D97-AF65-F5344CB8AC3E}">
        <p14:creationId xmlns:p14="http://schemas.microsoft.com/office/powerpoint/2010/main" val="12027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Jornal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F6D2F79B-F171-53AC-7710-9387D62D4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1866" y="116115"/>
            <a:ext cx="4893219" cy="6583820"/>
          </a:xfrm>
        </p:spPr>
      </p:pic>
    </p:spTree>
    <p:extLst>
      <p:ext uri="{BB962C8B-B14F-4D97-AF65-F5344CB8AC3E}">
        <p14:creationId xmlns:p14="http://schemas.microsoft.com/office/powerpoint/2010/main" val="204770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1D0DA2CE-F108-E83A-3247-349A55489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2857" y="114318"/>
            <a:ext cx="5892799" cy="6177395"/>
          </a:xfrm>
        </p:spPr>
      </p:pic>
    </p:spTree>
    <p:extLst>
      <p:ext uri="{BB962C8B-B14F-4D97-AF65-F5344CB8AC3E}">
        <p14:creationId xmlns:p14="http://schemas.microsoft.com/office/powerpoint/2010/main" val="196355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xto sobre foto de mulher&#10;&#10;O conteúdo gerado por IA pode estar incorreto.">
            <a:extLst>
              <a:ext uri="{FF2B5EF4-FFF2-40B4-BE49-F238E27FC236}">
                <a16:creationId xmlns:a16="http://schemas.microsoft.com/office/drawing/2014/main" id="{443D8CD2-65C8-853C-47C4-7CF136D5C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8412" y="377371"/>
            <a:ext cx="5835645" cy="6253834"/>
          </a:xfrm>
        </p:spPr>
      </p:pic>
    </p:spTree>
    <p:extLst>
      <p:ext uri="{BB962C8B-B14F-4D97-AF65-F5344CB8AC3E}">
        <p14:creationId xmlns:p14="http://schemas.microsoft.com/office/powerpoint/2010/main" val="3942999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893EA8BB-5B04-879D-E04C-9B148B68B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5531" y="871538"/>
            <a:ext cx="6751897" cy="5178425"/>
          </a:xfrm>
        </p:spPr>
      </p:pic>
    </p:spTree>
    <p:extLst>
      <p:ext uri="{BB962C8B-B14F-4D97-AF65-F5344CB8AC3E}">
        <p14:creationId xmlns:p14="http://schemas.microsoft.com/office/powerpoint/2010/main" val="465335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xto&#10;&#10;O conteúdo gerado por IA pode estar incorreto.">
            <a:extLst>
              <a:ext uri="{FF2B5EF4-FFF2-40B4-BE49-F238E27FC236}">
                <a16:creationId xmlns:a16="http://schemas.microsoft.com/office/drawing/2014/main" id="{D7122715-EFDE-1B11-C82D-FFAC6B5AC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2701" y="493713"/>
            <a:ext cx="5889460" cy="5994173"/>
          </a:xfrm>
        </p:spPr>
      </p:pic>
    </p:spTree>
    <p:extLst>
      <p:ext uri="{BB962C8B-B14F-4D97-AF65-F5344CB8AC3E}">
        <p14:creationId xmlns:p14="http://schemas.microsoft.com/office/powerpoint/2010/main" val="3611445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094EE3-BFCD-9323-D0E8-8D7717F18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27" y="200416"/>
            <a:ext cx="10928333" cy="611808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PF afirma que Jair Bolsonaro recebeu R$ 30 milhões em um ano 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(UOL)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PF aponta que Jair Bolsonaro recebeu </a:t>
            </a:r>
            <a:r>
              <a:rPr lang="pt-BR" sz="3600" b="1" dirty="0" err="1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R</a:t>
            </a: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$ 30 milhões em um ano 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(IstoÉ)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Jair Bolsonaro recebeu </a:t>
            </a:r>
            <a:r>
              <a:rPr lang="pt-BR" sz="3600" b="1" dirty="0" err="1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R</a:t>
            </a: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$ 30 milhões em um ano, segundo PF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(BAND)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Bolsonaro movimentou R$ 30 milhões em um ano, aponta PF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(Metrópoles)</a:t>
            </a:r>
            <a:endParaRPr lang="pt-BR" sz="3600" dirty="0">
              <a:solidFill>
                <a:schemeClr val="accent5">
                  <a:lumMod val="50000"/>
                </a:schemeClr>
              </a:solidFill>
              <a:latin typeface="Verdana Pro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Jair Bolsonaro recebeu </a:t>
            </a:r>
            <a:r>
              <a:rPr lang="pt-BR" sz="3600" b="1" dirty="0" err="1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R</a:t>
            </a: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$ 30 milhões em um ano, e PF vê indício de lavagem de dinheiro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(Valor)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Jair Bolsonaro recebe </a:t>
            </a:r>
            <a:r>
              <a:rPr lang="pt-BR" sz="3600" b="1" dirty="0" err="1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R</a:t>
            </a: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$ 30 milhões em um ano, e PF vê indício de lavagem de dinheiro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(O Tempo)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Jair Bolsonaro recebeu </a:t>
            </a:r>
            <a:r>
              <a:rPr lang="pt-BR" sz="3600" b="1" dirty="0" err="1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R</a:t>
            </a:r>
            <a:r>
              <a:rPr lang="pt-BR" sz="3600" b="1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$ 30 milhões em um ano, diz PF ao STF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accent5">
                    <a:lumMod val="50000"/>
                  </a:schemeClr>
                </a:solidFill>
                <a:latin typeface="Verdana Pro" panose="020F0502020204030204" pitchFamily="34" charset="0"/>
              </a:rPr>
              <a:t>(Carta Capital)</a:t>
            </a:r>
          </a:p>
          <a:p>
            <a:pPr marL="0" indent="0">
              <a:buNone/>
            </a:pPr>
            <a:endParaRPr lang="pt-BR" sz="2800" b="1" dirty="0"/>
          </a:p>
          <a:p>
            <a:pPr marL="0" indent="0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7239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8908D2-8319-3CC7-8193-341AFE95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29" y="348344"/>
            <a:ext cx="11030131" cy="5376052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“No cenário caótico de Gaza, muitos mortos e feridos após israelenses abrirem fogo” </a:t>
            </a:r>
          </a:p>
          <a:p>
            <a:pPr marL="0" indent="0">
              <a:buNone/>
            </a:pPr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(NYT)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“Israel dispara contra multidão que pegava alimentos em incidente que deixa mais de 100 mortos em Gaza” </a:t>
            </a:r>
          </a:p>
          <a:p>
            <a:pPr marL="0" indent="0">
              <a:buNone/>
            </a:pPr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(El País)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“Mais de cem palestinos morrem numa operação militar numa entrega de ajuda”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(Clarín)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“Hamas acusa Israel de matar 112 civis em fila de ajuda humanitária” </a:t>
            </a:r>
          </a:p>
          <a:p>
            <a:pPr marL="0" indent="0">
              <a:buNone/>
            </a:pPr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(FSP)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“Confusão em distribuição de comida em Gaza deixa mais de cem mortos” </a:t>
            </a:r>
          </a:p>
          <a:p>
            <a:pPr marL="0" indent="0">
              <a:buNone/>
            </a:pPr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Verdana Pro" panose="020B0604030504040204" pitchFamily="34" charset="0"/>
              </a:rPr>
              <a:t>(G1)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1201243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240</Words>
  <Application>Microsoft Macintosh PowerPoint</Application>
  <PresentationFormat>Widescreen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Aptos</vt:lpstr>
      <vt:lpstr>Aptos Light</vt:lpstr>
      <vt:lpstr>Arial</vt:lpstr>
      <vt:lpstr>Verdana Pro</vt:lpstr>
      <vt:lpstr>Chroma</vt:lpstr>
      <vt:lpstr>Estudar discursos metodologia para o trabalho nas ciências humanas e sociais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Luciana Salazar Salgado</dc:creator>
  <cp:lastModifiedBy>Luciana Salazar Salgado</cp:lastModifiedBy>
  <cp:revision>2</cp:revision>
  <dcterms:created xsi:type="dcterms:W3CDTF">2025-08-21T13:03:39Z</dcterms:created>
  <dcterms:modified xsi:type="dcterms:W3CDTF">2025-08-21T23:48:14Z</dcterms:modified>
</cp:coreProperties>
</file>