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31"/>
  </p:notesMasterIdLst>
  <p:sldIdLst>
    <p:sldId id="256" r:id="rId2"/>
    <p:sldId id="257" r:id="rId3"/>
    <p:sldId id="269" r:id="rId4"/>
    <p:sldId id="334" r:id="rId5"/>
    <p:sldId id="271" r:id="rId6"/>
    <p:sldId id="270" r:id="rId7"/>
    <p:sldId id="342" r:id="rId8"/>
    <p:sldId id="277" r:id="rId9"/>
    <p:sldId id="265" r:id="rId10"/>
    <p:sldId id="336" r:id="rId11"/>
    <p:sldId id="264" r:id="rId12"/>
    <p:sldId id="299" r:id="rId13"/>
    <p:sldId id="274" r:id="rId14"/>
    <p:sldId id="337" r:id="rId15"/>
    <p:sldId id="339" r:id="rId16"/>
    <p:sldId id="340" r:id="rId17"/>
    <p:sldId id="341" r:id="rId18"/>
    <p:sldId id="338" r:id="rId19"/>
    <p:sldId id="343" r:id="rId20"/>
    <p:sldId id="351" r:id="rId21"/>
    <p:sldId id="345" r:id="rId22"/>
    <p:sldId id="348" r:id="rId23"/>
    <p:sldId id="346" r:id="rId24"/>
    <p:sldId id="349" r:id="rId25"/>
    <p:sldId id="310" r:id="rId26"/>
    <p:sldId id="319" r:id="rId27"/>
    <p:sldId id="318" r:id="rId28"/>
    <p:sldId id="350" r:id="rId29"/>
    <p:sldId id="344" r:id="rId3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81"/>
  </p:normalViewPr>
  <p:slideViewPr>
    <p:cSldViewPr snapToGrid="0">
      <p:cViewPr varScale="1">
        <p:scale>
          <a:sx n="102" d="100"/>
          <a:sy n="102" d="100"/>
        </p:scale>
        <p:origin x="952" y="4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EE8AF50-AABC-3E43-B7AE-805B1AE235FA}" type="doc">
      <dgm:prSet loTypeId="urn:microsoft.com/office/officeart/2005/8/layout/venn1" loCatId="relationship" qsTypeId="urn:microsoft.com/office/officeart/2005/8/quickstyle/3D1" qsCatId="3D" csTypeId="urn:microsoft.com/office/officeart/2005/8/colors/accent1_2" csCatId="accent1" phldr="1"/>
      <dgm:spPr/>
      <dgm:t>
        <a:bodyPr/>
        <a:lstStyle/>
        <a:p>
          <a:endParaRPr lang="en-US"/>
        </a:p>
      </dgm:t>
    </dgm:pt>
    <dgm:pt modelId="{4614CE5F-565C-C64D-85D9-8CCD2C30F413}">
      <dgm:prSet/>
      <dgm:spPr/>
      <dgm:t>
        <a:bodyPr/>
        <a:lstStyle/>
        <a:p>
          <a:pPr rtl="0"/>
          <a:r>
            <a:rPr lang="pt-BR" b="1" i="1" dirty="0">
              <a:solidFill>
                <a:srgbClr val="FFFFFF"/>
              </a:solidFill>
            </a:rPr>
            <a:t>pessoa</a:t>
          </a:r>
        </a:p>
      </dgm:t>
    </dgm:pt>
    <dgm:pt modelId="{859994A5-B231-174C-A53D-B8534AD9038D}" type="parTrans" cxnId="{9C56D6A1-3143-CA41-A850-40F212DAA27D}">
      <dgm:prSet/>
      <dgm:spPr/>
      <dgm:t>
        <a:bodyPr/>
        <a:lstStyle/>
        <a:p>
          <a:endParaRPr lang="en-US"/>
        </a:p>
      </dgm:t>
    </dgm:pt>
    <dgm:pt modelId="{8A992D36-3CFB-0E4E-AC57-2CED373DE728}" type="sibTrans" cxnId="{9C56D6A1-3143-CA41-A850-40F212DAA27D}">
      <dgm:prSet/>
      <dgm:spPr/>
      <dgm:t>
        <a:bodyPr/>
        <a:lstStyle/>
        <a:p>
          <a:endParaRPr lang="en-US"/>
        </a:p>
      </dgm:t>
    </dgm:pt>
    <dgm:pt modelId="{6DDDB0CB-DCE7-7147-969B-DCB19B9E5930}">
      <dgm:prSet/>
      <dgm:spPr/>
      <dgm:t>
        <a:bodyPr/>
        <a:lstStyle/>
        <a:p>
          <a:r>
            <a:rPr lang="en-US" b="1" i="1" dirty="0" err="1">
              <a:solidFill>
                <a:srgbClr val="FFFFFF"/>
              </a:solidFill>
            </a:rPr>
            <a:t>inscritor</a:t>
          </a:r>
          <a:endParaRPr lang="en-US" b="1" i="1" dirty="0">
            <a:solidFill>
              <a:srgbClr val="FFFFFF"/>
            </a:solidFill>
          </a:endParaRPr>
        </a:p>
      </dgm:t>
    </dgm:pt>
    <dgm:pt modelId="{3406BDE7-769C-4A44-9B9E-3744389492B0}" type="parTrans" cxnId="{A30C12D0-BB36-1F44-B1B5-A2E37A0F7DAF}">
      <dgm:prSet/>
      <dgm:spPr/>
      <dgm:t>
        <a:bodyPr/>
        <a:lstStyle/>
        <a:p>
          <a:endParaRPr lang="en-US"/>
        </a:p>
      </dgm:t>
    </dgm:pt>
    <dgm:pt modelId="{E1BF88BF-64AF-C649-A84A-4CC22F2A1818}" type="sibTrans" cxnId="{A30C12D0-BB36-1F44-B1B5-A2E37A0F7DAF}">
      <dgm:prSet/>
      <dgm:spPr/>
      <dgm:t>
        <a:bodyPr/>
        <a:lstStyle/>
        <a:p>
          <a:endParaRPr lang="en-US"/>
        </a:p>
      </dgm:t>
    </dgm:pt>
    <dgm:pt modelId="{FA2FCE85-7DC6-BC49-88ED-C24452A18512}">
      <dgm:prSet/>
      <dgm:spPr/>
      <dgm:t>
        <a:bodyPr/>
        <a:lstStyle/>
        <a:p>
          <a:r>
            <a:rPr lang="en-US" b="1" i="1" dirty="0" err="1">
              <a:solidFill>
                <a:srgbClr val="FFFFFF"/>
              </a:solidFill>
            </a:rPr>
            <a:t>escritor</a:t>
          </a:r>
          <a:endParaRPr lang="en-US" b="1" i="1" dirty="0">
            <a:solidFill>
              <a:srgbClr val="FFFFFF"/>
            </a:solidFill>
          </a:endParaRPr>
        </a:p>
      </dgm:t>
    </dgm:pt>
    <dgm:pt modelId="{88DF0348-BBEC-A046-93D3-DAC5FCF03247}" type="parTrans" cxnId="{D71EBD2F-5644-4F43-81B2-9C477FE6C28A}">
      <dgm:prSet/>
      <dgm:spPr/>
      <dgm:t>
        <a:bodyPr/>
        <a:lstStyle/>
        <a:p>
          <a:endParaRPr lang="en-US"/>
        </a:p>
      </dgm:t>
    </dgm:pt>
    <dgm:pt modelId="{E781D6F5-5B4C-3F46-A51C-86FF6FDD4A5F}" type="sibTrans" cxnId="{D71EBD2F-5644-4F43-81B2-9C477FE6C28A}">
      <dgm:prSet/>
      <dgm:spPr/>
      <dgm:t>
        <a:bodyPr/>
        <a:lstStyle/>
        <a:p>
          <a:endParaRPr lang="en-US"/>
        </a:p>
      </dgm:t>
    </dgm:pt>
    <dgm:pt modelId="{E0237C49-8FAF-894A-AA03-DE6523F953F0}" type="pres">
      <dgm:prSet presAssocID="{5EE8AF50-AABC-3E43-B7AE-805B1AE235FA}" presName="compositeShape" presStyleCnt="0">
        <dgm:presLayoutVars>
          <dgm:chMax val="7"/>
          <dgm:dir/>
          <dgm:resizeHandles val="exact"/>
        </dgm:presLayoutVars>
      </dgm:prSet>
      <dgm:spPr/>
    </dgm:pt>
    <dgm:pt modelId="{FD7B6DEC-ED0C-FC49-90F5-8DA2DD241B1E}" type="pres">
      <dgm:prSet presAssocID="{4614CE5F-565C-C64D-85D9-8CCD2C30F413}" presName="circ1" presStyleLbl="vennNode1" presStyleIdx="0" presStyleCnt="3" custLinFactNeighborX="-1202"/>
      <dgm:spPr/>
    </dgm:pt>
    <dgm:pt modelId="{2031690C-FF2D-C643-9B43-4D2C96973CC9}" type="pres">
      <dgm:prSet presAssocID="{4614CE5F-565C-C64D-85D9-8CCD2C30F413}" presName="circ1Tx" presStyleLbl="revTx" presStyleIdx="0" presStyleCnt="0">
        <dgm:presLayoutVars>
          <dgm:chMax val="0"/>
          <dgm:chPref val="0"/>
          <dgm:bulletEnabled val="1"/>
        </dgm:presLayoutVars>
      </dgm:prSet>
      <dgm:spPr/>
    </dgm:pt>
    <dgm:pt modelId="{DC141723-417A-FC46-B03F-96F0F338A044}" type="pres">
      <dgm:prSet presAssocID="{FA2FCE85-7DC6-BC49-88ED-C24452A18512}" presName="circ2" presStyleLbl="vennNode1" presStyleIdx="1" presStyleCnt="3" custLinFactNeighborX="-8811" custLinFactNeighborY="-12016"/>
      <dgm:spPr/>
    </dgm:pt>
    <dgm:pt modelId="{736CD525-252E-E942-ADB3-EC1AD6596B2C}" type="pres">
      <dgm:prSet presAssocID="{FA2FCE85-7DC6-BC49-88ED-C24452A18512}" presName="circ2Tx" presStyleLbl="revTx" presStyleIdx="0" presStyleCnt="0">
        <dgm:presLayoutVars>
          <dgm:chMax val="0"/>
          <dgm:chPref val="0"/>
          <dgm:bulletEnabled val="1"/>
        </dgm:presLayoutVars>
      </dgm:prSet>
      <dgm:spPr/>
    </dgm:pt>
    <dgm:pt modelId="{EA9CFC45-B5DA-CE4D-9665-9BE9197F1E14}" type="pres">
      <dgm:prSet presAssocID="{6DDDB0CB-DCE7-7147-969B-DCB19B9E5930}" presName="circ3" presStyleLbl="vennNode1" presStyleIdx="2" presStyleCnt="3" custScaleX="96179" custScaleY="102580" custLinFactNeighborX="-2511" custLinFactNeighborY="-9118"/>
      <dgm:spPr/>
    </dgm:pt>
    <dgm:pt modelId="{E3211EA3-36D2-474B-B053-E6679D46E9BD}" type="pres">
      <dgm:prSet presAssocID="{6DDDB0CB-DCE7-7147-969B-DCB19B9E5930}" presName="circ3Tx" presStyleLbl="revTx" presStyleIdx="0" presStyleCnt="0">
        <dgm:presLayoutVars>
          <dgm:chMax val="0"/>
          <dgm:chPref val="0"/>
          <dgm:bulletEnabled val="1"/>
        </dgm:presLayoutVars>
      </dgm:prSet>
      <dgm:spPr/>
    </dgm:pt>
  </dgm:ptLst>
  <dgm:cxnLst>
    <dgm:cxn modelId="{D71EBD2F-5644-4F43-81B2-9C477FE6C28A}" srcId="{5EE8AF50-AABC-3E43-B7AE-805B1AE235FA}" destId="{FA2FCE85-7DC6-BC49-88ED-C24452A18512}" srcOrd="1" destOrd="0" parTransId="{88DF0348-BBEC-A046-93D3-DAC5FCF03247}" sibTransId="{E781D6F5-5B4C-3F46-A51C-86FF6FDD4A5F}"/>
    <dgm:cxn modelId="{05BF7030-E3BC-9044-A5D8-009D28C58006}" type="presOf" srcId="{6DDDB0CB-DCE7-7147-969B-DCB19B9E5930}" destId="{EA9CFC45-B5DA-CE4D-9665-9BE9197F1E14}" srcOrd="0" destOrd="0" presId="urn:microsoft.com/office/officeart/2005/8/layout/venn1"/>
    <dgm:cxn modelId="{448C0333-87B4-8644-AAB0-F54F8820422E}" type="presOf" srcId="{FA2FCE85-7DC6-BC49-88ED-C24452A18512}" destId="{DC141723-417A-FC46-B03F-96F0F338A044}" srcOrd="0" destOrd="0" presId="urn:microsoft.com/office/officeart/2005/8/layout/venn1"/>
    <dgm:cxn modelId="{DBEAEE5B-DB0E-DB40-96BB-6AA40081BF6D}" type="presOf" srcId="{4614CE5F-565C-C64D-85D9-8CCD2C30F413}" destId="{FD7B6DEC-ED0C-FC49-90F5-8DA2DD241B1E}" srcOrd="0" destOrd="0" presId="urn:microsoft.com/office/officeart/2005/8/layout/venn1"/>
    <dgm:cxn modelId="{0E783786-E897-C04F-B269-8AC06F8581A6}" type="presOf" srcId="{5EE8AF50-AABC-3E43-B7AE-805B1AE235FA}" destId="{E0237C49-8FAF-894A-AA03-DE6523F953F0}" srcOrd="0" destOrd="0" presId="urn:microsoft.com/office/officeart/2005/8/layout/venn1"/>
    <dgm:cxn modelId="{9C56D6A1-3143-CA41-A850-40F212DAA27D}" srcId="{5EE8AF50-AABC-3E43-B7AE-805B1AE235FA}" destId="{4614CE5F-565C-C64D-85D9-8CCD2C30F413}" srcOrd="0" destOrd="0" parTransId="{859994A5-B231-174C-A53D-B8534AD9038D}" sibTransId="{8A992D36-3CFB-0E4E-AC57-2CED373DE728}"/>
    <dgm:cxn modelId="{A30C12D0-BB36-1F44-B1B5-A2E37A0F7DAF}" srcId="{5EE8AF50-AABC-3E43-B7AE-805B1AE235FA}" destId="{6DDDB0CB-DCE7-7147-969B-DCB19B9E5930}" srcOrd="2" destOrd="0" parTransId="{3406BDE7-769C-4A44-9B9E-3744389492B0}" sibTransId="{E1BF88BF-64AF-C649-A84A-4CC22F2A1818}"/>
    <dgm:cxn modelId="{7ADAE7D2-6454-8643-9839-BAA7A1679B56}" type="presOf" srcId="{FA2FCE85-7DC6-BC49-88ED-C24452A18512}" destId="{736CD525-252E-E942-ADB3-EC1AD6596B2C}" srcOrd="1" destOrd="0" presId="urn:microsoft.com/office/officeart/2005/8/layout/venn1"/>
    <dgm:cxn modelId="{EEB19AE1-5D4B-514F-AAD5-8FDC115E0254}" type="presOf" srcId="{6DDDB0CB-DCE7-7147-969B-DCB19B9E5930}" destId="{E3211EA3-36D2-474B-B053-E6679D46E9BD}" srcOrd="1" destOrd="0" presId="urn:microsoft.com/office/officeart/2005/8/layout/venn1"/>
    <dgm:cxn modelId="{914CFBED-102F-AA4F-877D-5D24811023A1}" type="presOf" srcId="{4614CE5F-565C-C64D-85D9-8CCD2C30F413}" destId="{2031690C-FF2D-C643-9B43-4D2C96973CC9}" srcOrd="1" destOrd="0" presId="urn:microsoft.com/office/officeart/2005/8/layout/venn1"/>
    <dgm:cxn modelId="{0F8E9A8A-0FAE-684B-9A4D-3B099D6E58F9}" type="presParOf" srcId="{E0237C49-8FAF-894A-AA03-DE6523F953F0}" destId="{FD7B6DEC-ED0C-FC49-90F5-8DA2DD241B1E}" srcOrd="0" destOrd="0" presId="urn:microsoft.com/office/officeart/2005/8/layout/venn1"/>
    <dgm:cxn modelId="{ADD97099-537A-1D4E-AE08-0C249AC2B7C7}" type="presParOf" srcId="{E0237C49-8FAF-894A-AA03-DE6523F953F0}" destId="{2031690C-FF2D-C643-9B43-4D2C96973CC9}" srcOrd="1" destOrd="0" presId="urn:microsoft.com/office/officeart/2005/8/layout/venn1"/>
    <dgm:cxn modelId="{494F42F5-48DE-4749-AC34-0201F402C42F}" type="presParOf" srcId="{E0237C49-8FAF-894A-AA03-DE6523F953F0}" destId="{DC141723-417A-FC46-B03F-96F0F338A044}" srcOrd="2" destOrd="0" presId="urn:microsoft.com/office/officeart/2005/8/layout/venn1"/>
    <dgm:cxn modelId="{526657FC-BE4D-B242-9DA6-2BFA1763C8AB}" type="presParOf" srcId="{E0237C49-8FAF-894A-AA03-DE6523F953F0}" destId="{736CD525-252E-E942-ADB3-EC1AD6596B2C}" srcOrd="3" destOrd="0" presId="urn:microsoft.com/office/officeart/2005/8/layout/venn1"/>
    <dgm:cxn modelId="{C6720397-10EB-5E48-AF21-6DC3B303963D}" type="presParOf" srcId="{E0237C49-8FAF-894A-AA03-DE6523F953F0}" destId="{EA9CFC45-B5DA-CE4D-9665-9BE9197F1E14}" srcOrd="4" destOrd="0" presId="urn:microsoft.com/office/officeart/2005/8/layout/venn1"/>
    <dgm:cxn modelId="{1282B5B5-613C-1E49-8678-52009E0D3CE1}" type="presParOf" srcId="{E0237C49-8FAF-894A-AA03-DE6523F953F0}" destId="{E3211EA3-36D2-474B-B053-E6679D46E9BD}" srcOrd="5"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EE8AF50-AABC-3E43-B7AE-805B1AE235FA}" type="doc">
      <dgm:prSet loTypeId="urn:microsoft.com/office/officeart/2005/8/layout/venn1" loCatId="relationship" qsTypeId="urn:microsoft.com/office/officeart/2005/8/quickstyle/3D1" qsCatId="3D" csTypeId="urn:microsoft.com/office/officeart/2005/8/colors/accent1_2" csCatId="accent1" phldr="1"/>
      <dgm:spPr/>
      <dgm:t>
        <a:bodyPr/>
        <a:lstStyle/>
        <a:p>
          <a:endParaRPr lang="en-US"/>
        </a:p>
      </dgm:t>
    </dgm:pt>
    <dgm:pt modelId="{4614CE5F-565C-C64D-85D9-8CCD2C30F413}">
      <dgm:prSet/>
      <dgm:spPr/>
      <dgm:t>
        <a:bodyPr/>
        <a:lstStyle/>
        <a:p>
          <a:pPr rtl="0"/>
          <a:r>
            <a:rPr lang="pt-BR" b="1" i="1" dirty="0">
              <a:solidFill>
                <a:srgbClr val="FFFFFF"/>
              </a:solidFill>
            </a:rPr>
            <a:t>pessoa</a:t>
          </a:r>
        </a:p>
      </dgm:t>
    </dgm:pt>
    <dgm:pt modelId="{859994A5-B231-174C-A53D-B8534AD9038D}" type="parTrans" cxnId="{9C56D6A1-3143-CA41-A850-40F212DAA27D}">
      <dgm:prSet/>
      <dgm:spPr/>
      <dgm:t>
        <a:bodyPr/>
        <a:lstStyle/>
        <a:p>
          <a:endParaRPr lang="en-US"/>
        </a:p>
      </dgm:t>
    </dgm:pt>
    <dgm:pt modelId="{8A992D36-3CFB-0E4E-AC57-2CED373DE728}" type="sibTrans" cxnId="{9C56D6A1-3143-CA41-A850-40F212DAA27D}">
      <dgm:prSet/>
      <dgm:spPr/>
      <dgm:t>
        <a:bodyPr/>
        <a:lstStyle/>
        <a:p>
          <a:endParaRPr lang="en-US"/>
        </a:p>
      </dgm:t>
    </dgm:pt>
    <dgm:pt modelId="{6DDDB0CB-DCE7-7147-969B-DCB19B9E5930}">
      <dgm:prSet/>
      <dgm:spPr/>
      <dgm:t>
        <a:bodyPr/>
        <a:lstStyle/>
        <a:p>
          <a:r>
            <a:rPr lang="en-US" b="1" i="1" dirty="0" err="1">
              <a:solidFill>
                <a:srgbClr val="FFFFFF"/>
              </a:solidFill>
            </a:rPr>
            <a:t>inscritor</a:t>
          </a:r>
          <a:endParaRPr lang="en-US" b="1" i="1" dirty="0">
            <a:solidFill>
              <a:srgbClr val="FFFFFF"/>
            </a:solidFill>
          </a:endParaRPr>
        </a:p>
      </dgm:t>
    </dgm:pt>
    <dgm:pt modelId="{3406BDE7-769C-4A44-9B9E-3744389492B0}" type="parTrans" cxnId="{A30C12D0-BB36-1F44-B1B5-A2E37A0F7DAF}">
      <dgm:prSet/>
      <dgm:spPr/>
      <dgm:t>
        <a:bodyPr/>
        <a:lstStyle/>
        <a:p>
          <a:endParaRPr lang="en-US"/>
        </a:p>
      </dgm:t>
    </dgm:pt>
    <dgm:pt modelId="{E1BF88BF-64AF-C649-A84A-4CC22F2A1818}" type="sibTrans" cxnId="{A30C12D0-BB36-1F44-B1B5-A2E37A0F7DAF}">
      <dgm:prSet/>
      <dgm:spPr/>
      <dgm:t>
        <a:bodyPr/>
        <a:lstStyle/>
        <a:p>
          <a:endParaRPr lang="en-US"/>
        </a:p>
      </dgm:t>
    </dgm:pt>
    <dgm:pt modelId="{FA2FCE85-7DC6-BC49-88ED-C24452A18512}">
      <dgm:prSet/>
      <dgm:spPr/>
      <dgm:t>
        <a:bodyPr/>
        <a:lstStyle/>
        <a:p>
          <a:r>
            <a:rPr lang="en-US" b="1" i="1" dirty="0" err="1">
              <a:solidFill>
                <a:srgbClr val="FFFFFF"/>
              </a:solidFill>
            </a:rPr>
            <a:t>escritor</a:t>
          </a:r>
          <a:endParaRPr lang="en-US" b="1" i="1" dirty="0">
            <a:solidFill>
              <a:srgbClr val="FFFFFF"/>
            </a:solidFill>
          </a:endParaRPr>
        </a:p>
      </dgm:t>
    </dgm:pt>
    <dgm:pt modelId="{88DF0348-BBEC-A046-93D3-DAC5FCF03247}" type="parTrans" cxnId="{D71EBD2F-5644-4F43-81B2-9C477FE6C28A}">
      <dgm:prSet/>
      <dgm:spPr/>
      <dgm:t>
        <a:bodyPr/>
        <a:lstStyle/>
        <a:p>
          <a:endParaRPr lang="en-US"/>
        </a:p>
      </dgm:t>
    </dgm:pt>
    <dgm:pt modelId="{E781D6F5-5B4C-3F46-A51C-86FF6FDD4A5F}" type="sibTrans" cxnId="{D71EBD2F-5644-4F43-81B2-9C477FE6C28A}">
      <dgm:prSet/>
      <dgm:spPr/>
      <dgm:t>
        <a:bodyPr/>
        <a:lstStyle/>
        <a:p>
          <a:endParaRPr lang="en-US"/>
        </a:p>
      </dgm:t>
    </dgm:pt>
    <dgm:pt modelId="{E0237C49-8FAF-894A-AA03-DE6523F953F0}" type="pres">
      <dgm:prSet presAssocID="{5EE8AF50-AABC-3E43-B7AE-805B1AE235FA}" presName="compositeShape" presStyleCnt="0">
        <dgm:presLayoutVars>
          <dgm:chMax val="7"/>
          <dgm:dir/>
          <dgm:resizeHandles val="exact"/>
        </dgm:presLayoutVars>
      </dgm:prSet>
      <dgm:spPr/>
    </dgm:pt>
    <dgm:pt modelId="{FD7B6DEC-ED0C-FC49-90F5-8DA2DD241B1E}" type="pres">
      <dgm:prSet presAssocID="{4614CE5F-565C-C64D-85D9-8CCD2C30F413}" presName="circ1" presStyleLbl="vennNode1" presStyleIdx="0" presStyleCnt="3" custScaleX="184713" custLinFactNeighborX="-1202"/>
      <dgm:spPr/>
    </dgm:pt>
    <dgm:pt modelId="{2031690C-FF2D-C643-9B43-4D2C96973CC9}" type="pres">
      <dgm:prSet presAssocID="{4614CE5F-565C-C64D-85D9-8CCD2C30F413}" presName="circ1Tx" presStyleLbl="revTx" presStyleIdx="0" presStyleCnt="0">
        <dgm:presLayoutVars>
          <dgm:chMax val="0"/>
          <dgm:chPref val="0"/>
          <dgm:bulletEnabled val="1"/>
        </dgm:presLayoutVars>
      </dgm:prSet>
      <dgm:spPr/>
    </dgm:pt>
    <dgm:pt modelId="{DC141723-417A-FC46-B03F-96F0F338A044}" type="pres">
      <dgm:prSet presAssocID="{FA2FCE85-7DC6-BC49-88ED-C24452A18512}" presName="circ2" presStyleLbl="vennNode1" presStyleIdx="1" presStyleCnt="3" custScaleX="118275" custLinFactNeighborX="-8811" custLinFactNeighborY="-12016"/>
      <dgm:spPr/>
    </dgm:pt>
    <dgm:pt modelId="{736CD525-252E-E942-ADB3-EC1AD6596B2C}" type="pres">
      <dgm:prSet presAssocID="{FA2FCE85-7DC6-BC49-88ED-C24452A18512}" presName="circ2Tx" presStyleLbl="revTx" presStyleIdx="0" presStyleCnt="0">
        <dgm:presLayoutVars>
          <dgm:chMax val="0"/>
          <dgm:chPref val="0"/>
          <dgm:bulletEnabled val="1"/>
        </dgm:presLayoutVars>
      </dgm:prSet>
      <dgm:spPr/>
    </dgm:pt>
    <dgm:pt modelId="{EA9CFC45-B5DA-CE4D-9665-9BE9197F1E14}" type="pres">
      <dgm:prSet presAssocID="{6DDDB0CB-DCE7-7147-969B-DCB19B9E5930}" presName="circ3" presStyleLbl="vennNode1" presStyleIdx="2" presStyleCnt="3" custScaleX="111415" custScaleY="83177" custLinFactNeighborX="3955" custLinFactNeighborY="-19668"/>
      <dgm:spPr/>
    </dgm:pt>
    <dgm:pt modelId="{E3211EA3-36D2-474B-B053-E6679D46E9BD}" type="pres">
      <dgm:prSet presAssocID="{6DDDB0CB-DCE7-7147-969B-DCB19B9E5930}" presName="circ3Tx" presStyleLbl="revTx" presStyleIdx="0" presStyleCnt="0">
        <dgm:presLayoutVars>
          <dgm:chMax val="0"/>
          <dgm:chPref val="0"/>
          <dgm:bulletEnabled val="1"/>
        </dgm:presLayoutVars>
      </dgm:prSet>
      <dgm:spPr/>
    </dgm:pt>
  </dgm:ptLst>
  <dgm:cxnLst>
    <dgm:cxn modelId="{D71EBD2F-5644-4F43-81B2-9C477FE6C28A}" srcId="{5EE8AF50-AABC-3E43-B7AE-805B1AE235FA}" destId="{FA2FCE85-7DC6-BC49-88ED-C24452A18512}" srcOrd="1" destOrd="0" parTransId="{88DF0348-BBEC-A046-93D3-DAC5FCF03247}" sibTransId="{E781D6F5-5B4C-3F46-A51C-86FF6FDD4A5F}"/>
    <dgm:cxn modelId="{FC39C62F-4329-8247-A52C-E8583B62AF89}" type="presOf" srcId="{5EE8AF50-AABC-3E43-B7AE-805B1AE235FA}" destId="{E0237C49-8FAF-894A-AA03-DE6523F953F0}" srcOrd="0" destOrd="0" presId="urn:microsoft.com/office/officeart/2005/8/layout/venn1"/>
    <dgm:cxn modelId="{754B7A42-7C32-914E-BF24-6C3BAAA3A18C}" type="presOf" srcId="{4614CE5F-565C-C64D-85D9-8CCD2C30F413}" destId="{2031690C-FF2D-C643-9B43-4D2C96973CC9}" srcOrd="1" destOrd="0" presId="urn:microsoft.com/office/officeart/2005/8/layout/venn1"/>
    <dgm:cxn modelId="{249B3760-A0C3-DB42-A54F-BE09FA49E74C}" type="presOf" srcId="{6DDDB0CB-DCE7-7147-969B-DCB19B9E5930}" destId="{EA9CFC45-B5DA-CE4D-9665-9BE9197F1E14}" srcOrd="0" destOrd="0" presId="urn:microsoft.com/office/officeart/2005/8/layout/venn1"/>
    <dgm:cxn modelId="{4EA6C274-E563-614A-955F-A56244BBD9B0}" type="presOf" srcId="{6DDDB0CB-DCE7-7147-969B-DCB19B9E5930}" destId="{E3211EA3-36D2-474B-B053-E6679D46E9BD}" srcOrd="1" destOrd="0" presId="urn:microsoft.com/office/officeart/2005/8/layout/venn1"/>
    <dgm:cxn modelId="{9C56D6A1-3143-CA41-A850-40F212DAA27D}" srcId="{5EE8AF50-AABC-3E43-B7AE-805B1AE235FA}" destId="{4614CE5F-565C-C64D-85D9-8CCD2C30F413}" srcOrd="0" destOrd="0" parTransId="{859994A5-B231-174C-A53D-B8534AD9038D}" sibTransId="{8A992D36-3CFB-0E4E-AC57-2CED373DE728}"/>
    <dgm:cxn modelId="{E43776B4-E5B3-D647-BA1E-B8AD1BC887E4}" type="presOf" srcId="{FA2FCE85-7DC6-BC49-88ED-C24452A18512}" destId="{DC141723-417A-FC46-B03F-96F0F338A044}" srcOrd="0" destOrd="0" presId="urn:microsoft.com/office/officeart/2005/8/layout/venn1"/>
    <dgm:cxn modelId="{2D15A1C0-2783-7A4D-9314-554BE993DCE7}" type="presOf" srcId="{FA2FCE85-7DC6-BC49-88ED-C24452A18512}" destId="{736CD525-252E-E942-ADB3-EC1AD6596B2C}" srcOrd="1" destOrd="0" presId="urn:microsoft.com/office/officeart/2005/8/layout/venn1"/>
    <dgm:cxn modelId="{A30C12D0-BB36-1F44-B1B5-A2E37A0F7DAF}" srcId="{5EE8AF50-AABC-3E43-B7AE-805B1AE235FA}" destId="{6DDDB0CB-DCE7-7147-969B-DCB19B9E5930}" srcOrd="2" destOrd="0" parTransId="{3406BDE7-769C-4A44-9B9E-3744389492B0}" sibTransId="{E1BF88BF-64AF-C649-A84A-4CC22F2A1818}"/>
    <dgm:cxn modelId="{76DD30D3-83C1-B84F-816F-D71B8AA6C664}" type="presOf" srcId="{4614CE5F-565C-C64D-85D9-8CCD2C30F413}" destId="{FD7B6DEC-ED0C-FC49-90F5-8DA2DD241B1E}" srcOrd="0" destOrd="0" presId="urn:microsoft.com/office/officeart/2005/8/layout/venn1"/>
    <dgm:cxn modelId="{0D59E582-5492-0945-BDAF-3ED0F9A79A97}" type="presParOf" srcId="{E0237C49-8FAF-894A-AA03-DE6523F953F0}" destId="{FD7B6DEC-ED0C-FC49-90F5-8DA2DD241B1E}" srcOrd="0" destOrd="0" presId="urn:microsoft.com/office/officeart/2005/8/layout/venn1"/>
    <dgm:cxn modelId="{29978647-6F94-C447-B452-E7ED195C37D9}" type="presParOf" srcId="{E0237C49-8FAF-894A-AA03-DE6523F953F0}" destId="{2031690C-FF2D-C643-9B43-4D2C96973CC9}" srcOrd="1" destOrd="0" presId="urn:microsoft.com/office/officeart/2005/8/layout/venn1"/>
    <dgm:cxn modelId="{602AC9A2-080F-3847-A57A-5FD989C5B50A}" type="presParOf" srcId="{E0237C49-8FAF-894A-AA03-DE6523F953F0}" destId="{DC141723-417A-FC46-B03F-96F0F338A044}" srcOrd="2" destOrd="0" presId="urn:microsoft.com/office/officeart/2005/8/layout/venn1"/>
    <dgm:cxn modelId="{CD57FBD8-6F31-FE47-8D5E-D193FA593CC3}" type="presParOf" srcId="{E0237C49-8FAF-894A-AA03-DE6523F953F0}" destId="{736CD525-252E-E942-ADB3-EC1AD6596B2C}" srcOrd="3" destOrd="0" presId="urn:microsoft.com/office/officeart/2005/8/layout/venn1"/>
    <dgm:cxn modelId="{CB7EA01E-62CC-634E-BE6D-76C14BCAB583}" type="presParOf" srcId="{E0237C49-8FAF-894A-AA03-DE6523F953F0}" destId="{EA9CFC45-B5DA-CE4D-9665-9BE9197F1E14}" srcOrd="4" destOrd="0" presId="urn:microsoft.com/office/officeart/2005/8/layout/venn1"/>
    <dgm:cxn modelId="{0E8C83E9-C254-4A4F-816C-02B1E96FE6BD}" type="presParOf" srcId="{E0237C49-8FAF-894A-AA03-DE6523F953F0}" destId="{E3211EA3-36D2-474B-B053-E6679D46E9BD}" srcOrd="5"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EE8AF50-AABC-3E43-B7AE-805B1AE235FA}" type="doc">
      <dgm:prSet loTypeId="urn:microsoft.com/office/officeart/2005/8/layout/venn1" loCatId="relationship" qsTypeId="urn:microsoft.com/office/officeart/2005/8/quickstyle/3D1" qsCatId="3D" csTypeId="urn:microsoft.com/office/officeart/2005/8/colors/accent1_2" csCatId="accent1" phldr="1"/>
      <dgm:spPr/>
      <dgm:t>
        <a:bodyPr/>
        <a:lstStyle/>
        <a:p>
          <a:endParaRPr lang="en-US"/>
        </a:p>
      </dgm:t>
    </dgm:pt>
    <dgm:pt modelId="{4614CE5F-565C-C64D-85D9-8CCD2C30F413}">
      <dgm:prSet/>
      <dgm:spPr/>
      <dgm:t>
        <a:bodyPr/>
        <a:lstStyle/>
        <a:p>
          <a:pPr rtl="0"/>
          <a:r>
            <a:rPr lang="pt-BR" b="1" i="1" dirty="0">
              <a:solidFill>
                <a:srgbClr val="FFFFFF"/>
              </a:solidFill>
            </a:rPr>
            <a:t>pessoa</a:t>
          </a:r>
        </a:p>
      </dgm:t>
    </dgm:pt>
    <dgm:pt modelId="{859994A5-B231-174C-A53D-B8534AD9038D}" type="parTrans" cxnId="{9C56D6A1-3143-CA41-A850-40F212DAA27D}">
      <dgm:prSet/>
      <dgm:spPr/>
      <dgm:t>
        <a:bodyPr/>
        <a:lstStyle/>
        <a:p>
          <a:endParaRPr lang="en-US"/>
        </a:p>
      </dgm:t>
    </dgm:pt>
    <dgm:pt modelId="{8A992D36-3CFB-0E4E-AC57-2CED373DE728}" type="sibTrans" cxnId="{9C56D6A1-3143-CA41-A850-40F212DAA27D}">
      <dgm:prSet/>
      <dgm:spPr/>
      <dgm:t>
        <a:bodyPr/>
        <a:lstStyle/>
        <a:p>
          <a:endParaRPr lang="en-US"/>
        </a:p>
      </dgm:t>
    </dgm:pt>
    <dgm:pt modelId="{6DDDB0CB-DCE7-7147-969B-DCB19B9E5930}">
      <dgm:prSet/>
      <dgm:spPr/>
      <dgm:t>
        <a:bodyPr/>
        <a:lstStyle/>
        <a:p>
          <a:r>
            <a:rPr lang="en-US" b="1" i="1" dirty="0" err="1">
              <a:solidFill>
                <a:srgbClr val="FFFFFF"/>
              </a:solidFill>
            </a:rPr>
            <a:t>inscritor</a:t>
          </a:r>
          <a:endParaRPr lang="en-US" b="1" i="1" dirty="0">
            <a:solidFill>
              <a:srgbClr val="FFFFFF"/>
            </a:solidFill>
          </a:endParaRPr>
        </a:p>
      </dgm:t>
    </dgm:pt>
    <dgm:pt modelId="{3406BDE7-769C-4A44-9B9E-3744389492B0}" type="parTrans" cxnId="{A30C12D0-BB36-1F44-B1B5-A2E37A0F7DAF}">
      <dgm:prSet/>
      <dgm:spPr/>
      <dgm:t>
        <a:bodyPr/>
        <a:lstStyle/>
        <a:p>
          <a:endParaRPr lang="en-US"/>
        </a:p>
      </dgm:t>
    </dgm:pt>
    <dgm:pt modelId="{E1BF88BF-64AF-C649-A84A-4CC22F2A1818}" type="sibTrans" cxnId="{A30C12D0-BB36-1F44-B1B5-A2E37A0F7DAF}">
      <dgm:prSet/>
      <dgm:spPr/>
      <dgm:t>
        <a:bodyPr/>
        <a:lstStyle/>
        <a:p>
          <a:endParaRPr lang="en-US"/>
        </a:p>
      </dgm:t>
    </dgm:pt>
    <dgm:pt modelId="{FA2FCE85-7DC6-BC49-88ED-C24452A18512}">
      <dgm:prSet/>
      <dgm:spPr/>
      <dgm:t>
        <a:bodyPr/>
        <a:lstStyle/>
        <a:p>
          <a:r>
            <a:rPr lang="en-US" b="1" i="1" dirty="0" err="1">
              <a:solidFill>
                <a:srgbClr val="FFFFFF"/>
              </a:solidFill>
            </a:rPr>
            <a:t>escritor</a:t>
          </a:r>
          <a:endParaRPr lang="en-US" b="1" i="1" dirty="0">
            <a:solidFill>
              <a:srgbClr val="FFFFFF"/>
            </a:solidFill>
          </a:endParaRPr>
        </a:p>
      </dgm:t>
    </dgm:pt>
    <dgm:pt modelId="{88DF0348-BBEC-A046-93D3-DAC5FCF03247}" type="parTrans" cxnId="{D71EBD2F-5644-4F43-81B2-9C477FE6C28A}">
      <dgm:prSet/>
      <dgm:spPr/>
      <dgm:t>
        <a:bodyPr/>
        <a:lstStyle/>
        <a:p>
          <a:endParaRPr lang="en-US"/>
        </a:p>
      </dgm:t>
    </dgm:pt>
    <dgm:pt modelId="{E781D6F5-5B4C-3F46-A51C-86FF6FDD4A5F}" type="sibTrans" cxnId="{D71EBD2F-5644-4F43-81B2-9C477FE6C28A}">
      <dgm:prSet/>
      <dgm:spPr/>
      <dgm:t>
        <a:bodyPr/>
        <a:lstStyle/>
        <a:p>
          <a:endParaRPr lang="en-US"/>
        </a:p>
      </dgm:t>
    </dgm:pt>
    <dgm:pt modelId="{E0237C49-8FAF-894A-AA03-DE6523F953F0}" type="pres">
      <dgm:prSet presAssocID="{5EE8AF50-AABC-3E43-B7AE-805B1AE235FA}" presName="compositeShape" presStyleCnt="0">
        <dgm:presLayoutVars>
          <dgm:chMax val="7"/>
          <dgm:dir/>
          <dgm:resizeHandles val="exact"/>
        </dgm:presLayoutVars>
      </dgm:prSet>
      <dgm:spPr/>
    </dgm:pt>
    <dgm:pt modelId="{FD7B6DEC-ED0C-FC49-90F5-8DA2DD241B1E}" type="pres">
      <dgm:prSet presAssocID="{4614CE5F-565C-C64D-85D9-8CCD2C30F413}" presName="circ1" presStyleLbl="vennNode1" presStyleIdx="0" presStyleCnt="3" custLinFactNeighborX="-1202"/>
      <dgm:spPr/>
    </dgm:pt>
    <dgm:pt modelId="{2031690C-FF2D-C643-9B43-4D2C96973CC9}" type="pres">
      <dgm:prSet presAssocID="{4614CE5F-565C-C64D-85D9-8CCD2C30F413}" presName="circ1Tx" presStyleLbl="revTx" presStyleIdx="0" presStyleCnt="0">
        <dgm:presLayoutVars>
          <dgm:chMax val="0"/>
          <dgm:chPref val="0"/>
          <dgm:bulletEnabled val="1"/>
        </dgm:presLayoutVars>
      </dgm:prSet>
      <dgm:spPr/>
    </dgm:pt>
    <dgm:pt modelId="{DC141723-417A-FC46-B03F-96F0F338A044}" type="pres">
      <dgm:prSet presAssocID="{FA2FCE85-7DC6-BC49-88ED-C24452A18512}" presName="circ2" presStyleLbl="vennNode1" presStyleIdx="1" presStyleCnt="3" custScaleX="142988" custScaleY="124902" custLinFactNeighborX="-8811" custLinFactNeighborY="-12016"/>
      <dgm:spPr/>
    </dgm:pt>
    <dgm:pt modelId="{736CD525-252E-E942-ADB3-EC1AD6596B2C}" type="pres">
      <dgm:prSet presAssocID="{FA2FCE85-7DC6-BC49-88ED-C24452A18512}" presName="circ2Tx" presStyleLbl="revTx" presStyleIdx="0" presStyleCnt="0">
        <dgm:presLayoutVars>
          <dgm:chMax val="0"/>
          <dgm:chPref val="0"/>
          <dgm:bulletEnabled val="1"/>
        </dgm:presLayoutVars>
      </dgm:prSet>
      <dgm:spPr/>
    </dgm:pt>
    <dgm:pt modelId="{EA9CFC45-B5DA-CE4D-9665-9BE9197F1E14}" type="pres">
      <dgm:prSet presAssocID="{6DDDB0CB-DCE7-7147-969B-DCB19B9E5930}" presName="circ3" presStyleLbl="vennNode1" presStyleIdx="2" presStyleCnt="3" custScaleX="73268" custScaleY="75633" custLinFactNeighborX="3955" custLinFactNeighborY="-19668"/>
      <dgm:spPr/>
    </dgm:pt>
    <dgm:pt modelId="{E3211EA3-36D2-474B-B053-E6679D46E9BD}" type="pres">
      <dgm:prSet presAssocID="{6DDDB0CB-DCE7-7147-969B-DCB19B9E5930}" presName="circ3Tx" presStyleLbl="revTx" presStyleIdx="0" presStyleCnt="0">
        <dgm:presLayoutVars>
          <dgm:chMax val="0"/>
          <dgm:chPref val="0"/>
          <dgm:bulletEnabled val="1"/>
        </dgm:presLayoutVars>
      </dgm:prSet>
      <dgm:spPr/>
    </dgm:pt>
  </dgm:ptLst>
  <dgm:cxnLst>
    <dgm:cxn modelId="{8F01CE00-6019-FD4F-8142-986D8370EBBD}" type="presOf" srcId="{6DDDB0CB-DCE7-7147-969B-DCB19B9E5930}" destId="{EA9CFC45-B5DA-CE4D-9665-9BE9197F1E14}" srcOrd="0" destOrd="0" presId="urn:microsoft.com/office/officeart/2005/8/layout/venn1"/>
    <dgm:cxn modelId="{311E5504-409B-FB42-A2BE-5C4B380A39A7}" type="presOf" srcId="{4614CE5F-565C-C64D-85D9-8CCD2C30F413}" destId="{2031690C-FF2D-C643-9B43-4D2C96973CC9}" srcOrd="1" destOrd="0" presId="urn:microsoft.com/office/officeart/2005/8/layout/venn1"/>
    <dgm:cxn modelId="{518FCB0F-BC11-724F-A9A3-F6D71201FF19}" type="presOf" srcId="{6DDDB0CB-DCE7-7147-969B-DCB19B9E5930}" destId="{E3211EA3-36D2-474B-B053-E6679D46E9BD}" srcOrd="1" destOrd="0" presId="urn:microsoft.com/office/officeart/2005/8/layout/venn1"/>
    <dgm:cxn modelId="{7632B721-16E0-FC45-8604-85A43AE4E52F}" type="presOf" srcId="{FA2FCE85-7DC6-BC49-88ED-C24452A18512}" destId="{736CD525-252E-E942-ADB3-EC1AD6596B2C}" srcOrd="1" destOrd="0" presId="urn:microsoft.com/office/officeart/2005/8/layout/venn1"/>
    <dgm:cxn modelId="{D71EBD2F-5644-4F43-81B2-9C477FE6C28A}" srcId="{5EE8AF50-AABC-3E43-B7AE-805B1AE235FA}" destId="{FA2FCE85-7DC6-BC49-88ED-C24452A18512}" srcOrd="1" destOrd="0" parTransId="{88DF0348-BBEC-A046-93D3-DAC5FCF03247}" sibTransId="{E781D6F5-5B4C-3F46-A51C-86FF6FDD4A5F}"/>
    <dgm:cxn modelId="{9C56D6A1-3143-CA41-A850-40F212DAA27D}" srcId="{5EE8AF50-AABC-3E43-B7AE-805B1AE235FA}" destId="{4614CE5F-565C-C64D-85D9-8CCD2C30F413}" srcOrd="0" destOrd="0" parTransId="{859994A5-B231-174C-A53D-B8534AD9038D}" sibTransId="{8A992D36-3CFB-0E4E-AC57-2CED373DE728}"/>
    <dgm:cxn modelId="{34C6D8B2-E3E3-9046-A227-06936312B28C}" type="presOf" srcId="{FA2FCE85-7DC6-BC49-88ED-C24452A18512}" destId="{DC141723-417A-FC46-B03F-96F0F338A044}" srcOrd="0" destOrd="0" presId="urn:microsoft.com/office/officeart/2005/8/layout/venn1"/>
    <dgm:cxn modelId="{E4EA5AB8-A9DC-A743-B8AC-DAF62DD9C9DB}" type="presOf" srcId="{5EE8AF50-AABC-3E43-B7AE-805B1AE235FA}" destId="{E0237C49-8FAF-894A-AA03-DE6523F953F0}" srcOrd="0" destOrd="0" presId="urn:microsoft.com/office/officeart/2005/8/layout/venn1"/>
    <dgm:cxn modelId="{A30C12D0-BB36-1F44-B1B5-A2E37A0F7DAF}" srcId="{5EE8AF50-AABC-3E43-B7AE-805B1AE235FA}" destId="{6DDDB0CB-DCE7-7147-969B-DCB19B9E5930}" srcOrd="2" destOrd="0" parTransId="{3406BDE7-769C-4A44-9B9E-3744389492B0}" sibTransId="{E1BF88BF-64AF-C649-A84A-4CC22F2A1818}"/>
    <dgm:cxn modelId="{B0B652EB-A229-4F43-AA6A-DEF20474FEA3}" type="presOf" srcId="{4614CE5F-565C-C64D-85D9-8CCD2C30F413}" destId="{FD7B6DEC-ED0C-FC49-90F5-8DA2DD241B1E}" srcOrd="0" destOrd="0" presId="urn:microsoft.com/office/officeart/2005/8/layout/venn1"/>
    <dgm:cxn modelId="{8C2B70E6-7DD3-244F-A777-5BB4032E65C4}" type="presParOf" srcId="{E0237C49-8FAF-894A-AA03-DE6523F953F0}" destId="{FD7B6DEC-ED0C-FC49-90F5-8DA2DD241B1E}" srcOrd="0" destOrd="0" presId="urn:microsoft.com/office/officeart/2005/8/layout/venn1"/>
    <dgm:cxn modelId="{9B0E80CD-EFE9-ED4F-B264-32BE97C77E3D}" type="presParOf" srcId="{E0237C49-8FAF-894A-AA03-DE6523F953F0}" destId="{2031690C-FF2D-C643-9B43-4D2C96973CC9}" srcOrd="1" destOrd="0" presId="urn:microsoft.com/office/officeart/2005/8/layout/venn1"/>
    <dgm:cxn modelId="{F15D0FC0-68C7-0D40-B556-7A9ADE50E70D}" type="presParOf" srcId="{E0237C49-8FAF-894A-AA03-DE6523F953F0}" destId="{DC141723-417A-FC46-B03F-96F0F338A044}" srcOrd="2" destOrd="0" presId="urn:microsoft.com/office/officeart/2005/8/layout/venn1"/>
    <dgm:cxn modelId="{C7EB730B-49F0-F441-81BB-32726984EFBF}" type="presParOf" srcId="{E0237C49-8FAF-894A-AA03-DE6523F953F0}" destId="{736CD525-252E-E942-ADB3-EC1AD6596B2C}" srcOrd="3" destOrd="0" presId="urn:microsoft.com/office/officeart/2005/8/layout/venn1"/>
    <dgm:cxn modelId="{F8CAA1A9-18D0-BB4A-936F-EDB73EBB2050}" type="presParOf" srcId="{E0237C49-8FAF-894A-AA03-DE6523F953F0}" destId="{EA9CFC45-B5DA-CE4D-9665-9BE9197F1E14}" srcOrd="4" destOrd="0" presId="urn:microsoft.com/office/officeart/2005/8/layout/venn1"/>
    <dgm:cxn modelId="{CF5EABB8-E7CF-F040-9936-55EBC7F5EE82}" type="presParOf" srcId="{E0237C49-8FAF-894A-AA03-DE6523F953F0}" destId="{E3211EA3-36D2-474B-B053-E6679D46E9BD}" srcOrd="5"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EE8AF50-AABC-3E43-B7AE-805B1AE235FA}" type="doc">
      <dgm:prSet loTypeId="urn:microsoft.com/office/officeart/2005/8/layout/venn1" loCatId="relationship" qsTypeId="urn:microsoft.com/office/officeart/2005/8/quickstyle/3D1" qsCatId="3D" csTypeId="urn:microsoft.com/office/officeart/2005/8/colors/accent1_2" csCatId="accent1" phldr="1"/>
      <dgm:spPr/>
      <dgm:t>
        <a:bodyPr/>
        <a:lstStyle/>
        <a:p>
          <a:endParaRPr lang="en-US"/>
        </a:p>
      </dgm:t>
    </dgm:pt>
    <dgm:pt modelId="{4614CE5F-565C-C64D-85D9-8CCD2C30F413}">
      <dgm:prSet/>
      <dgm:spPr/>
      <dgm:t>
        <a:bodyPr/>
        <a:lstStyle/>
        <a:p>
          <a:pPr rtl="0"/>
          <a:r>
            <a:rPr lang="pt-BR" b="1" i="1" dirty="0">
              <a:solidFill>
                <a:srgbClr val="FFFFFF"/>
              </a:solidFill>
            </a:rPr>
            <a:t>pessoa</a:t>
          </a:r>
        </a:p>
      </dgm:t>
    </dgm:pt>
    <dgm:pt modelId="{859994A5-B231-174C-A53D-B8534AD9038D}" type="parTrans" cxnId="{9C56D6A1-3143-CA41-A850-40F212DAA27D}">
      <dgm:prSet/>
      <dgm:spPr/>
      <dgm:t>
        <a:bodyPr/>
        <a:lstStyle/>
        <a:p>
          <a:endParaRPr lang="en-US"/>
        </a:p>
      </dgm:t>
    </dgm:pt>
    <dgm:pt modelId="{8A992D36-3CFB-0E4E-AC57-2CED373DE728}" type="sibTrans" cxnId="{9C56D6A1-3143-CA41-A850-40F212DAA27D}">
      <dgm:prSet/>
      <dgm:spPr/>
      <dgm:t>
        <a:bodyPr/>
        <a:lstStyle/>
        <a:p>
          <a:endParaRPr lang="en-US"/>
        </a:p>
      </dgm:t>
    </dgm:pt>
    <dgm:pt modelId="{6DDDB0CB-DCE7-7147-969B-DCB19B9E5930}">
      <dgm:prSet/>
      <dgm:spPr/>
      <dgm:t>
        <a:bodyPr/>
        <a:lstStyle/>
        <a:p>
          <a:r>
            <a:rPr lang="en-US" b="1" i="1" dirty="0" err="1">
              <a:solidFill>
                <a:srgbClr val="FFFFFF"/>
              </a:solidFill>
            </a:rPr>
            <a:t>inscritor</a:t>
          </a:r>
          <a:endParaRPr lang="en-US" b="1" i="1" dirty="0">
            <a:solidFill>
              <a:srgbClr val="FFFFFF"/>
            </a:solidFill>
          </a:endParaRPr>
        </a:p>
      </dgm:t>
    </dgm:pt>
    <dgm:pt modelId="{3406BDE7-769C-4A44-9B9E-3744389492B0}" type="parTrans" cxnId="{A30C12D0-BB36-1F44-B1B5-A2E37A0F7DAF}">
      <dgm:prSet/>
      <dgm:spPr/>
      <dgm:t>
        <a:bodyPr/>
        <a:lstStyle/>
        <a:p>
          <a:endParaRPr lang="en-US"/>
        </a:p>
      </dgm:t>
    </dgm:pt>
    <dgm:pt modelId="{E1BF88BF-64AF-C649-A84A-4CC22F2A1818}" type="sibTrans" cxnId="{A30C12D0-BB36-1F44-B1B5-A2E37A0F7DAF}">
      <dgm:prSet/>
      <dgm:spPr/>
      <dgm:t>
        <a:bodyPr/>
        <a:lstStyle/>
        <a:p>
          <a:endParaRPr lang="en-US"/>
        </a:p>
      </dgm:t>
    </dgm:pt>
    <dgm:pt modelId="{FA2FCE85-7DC6-BC49-88ED-C24452A18512}">
      <dgm:prSet/>
      <dgm:spPr/>
      <dgm:t>
        <a:bodyPr/>
        <a:lstStyle/>
        <a:p>
          <a:r>
            <a:rPr lang="en-US" b="1" i="1" dirty="0" err="1">
              <a:solidFill>
                <a:srgbClr val="FFFFFF"/>
              </a:solidFill>
            </a:rPr>
            <a:t>escritor</a:t>
          </a:r>
          <a:endParaRPr lang="en-US" b="1" i="1" dirty="0">
            <a:solidFill>
              <a:srgbClr val="FFFFFF"/>
            </a:solidFill>
          </a:endParaRPr>
        </a:p>
      </dgm:t>
    </dgm:pt>
    <dgm:pt modelId="{88DF0348-BBEC-A046-93D3-DAC5FCF03247}" type="parTrans" cxnId="{D71EBD2F-5644-4F43-81B2-9C477FE6C28A}">
      <dgm:prSet/>
      <dgm:spPr/>
      <dgm:t>
        <a:bodyPr/>
        <a:lstStyle/>
        <a:p>
          <a:endParaRPr lang="en-US"/>
        </a:p>
      </dgm:t>
    </dgm:pt>
    <dgm:pt modelId="{E781D6F5-5B4C-3F46-A51C-86FF6FDD4A5F}" type="sibTrans" cxnId="{D71EBD2F-5644-4F43-81B2-9C477FE6C28A}">
      <dgm:prSet/>
      <dgm:spPr/>
      <dgm:t>
        <a:bodyPr/>
        <a:lstStyle/>
        <a:p>
          <a:endParaRPr lang="en-US"/>
        </a:p>
      </dgm:t>
    </dgm:pt>
    <dgm:pt modelId="{E0237C49-8FAF-894A-AA03-DE6523F953F0}" type="pres">
      <dgm:prSet presAssocID="{5EE8AF50-AABC-3E43-B7AE-805B1AE235FA}" presName="compositeShape" presStyleCnt="0">
        <dgm:presLayoutVars>
          <dgm:chMax val="7"/>
          <dgm:dir/>
          <dgm:resizeHandles val="exact"/>
        </dgm:presLayoutVars>
      </dgm:prSet>
      <dgm:spPr/>
    </dgm:pt>
    <dgm:pt modelId="{FD7B6DEC-ED0C-FC49-90F5-8DA2DD241B1E}" type="pres">
      <dgm:prSet presAssocID="{4614CE5F-565C-C64D-85D9-8CCD2C30F413}" presName="circ1" presStyleLbl="vennNode1" presStyleIdx="0" presStyleCnt="3" custScaleX="44750" custScaleY="43307" custLinFactNeighborX="-1202"/>
      <dgm:spPr/>
    </dgm:pt>
    <dgm:pt modelId="{2031690C-FF2D-C643-9B43-4D2C96973CC9}" type="pres">
      <dgm:prSet presAssocID="{4614CE5F-565C-C64D-85D9-8CCD2C30F413}" presName="circ1Tx" presStyleLbl="revTx" presStyleIdx="0" presStyleCnt="0">
        <dgm:presLayoutVars>
          <dgm:chMax val="0"/>
          <dgm:chPref val="0"/>
          <dgm:bulletEnabled val="1"/>
        </dgm:presLayoutVars>
      </dgm:prSet>
      <dgm:spPr/>
    </dgm:pt>
    <dgm:pt modelId="{DC141723-417A-FC46-B03F-96F0F338A044}" type="pres">
      <dgm:prSet presAssocID="{FA2FCE85-7DC6-BC49-88ED-C24452A18512}" presName="circ2" presStyleLbl="vennNode1" presStyleIdx="1" presStyleCnt="3" custScaleX="89686" custScaleY="66761" custLinFactNeighborX="-8811" custLinFactNeighborY="-12016"/>
      <dgm:spPr/>
    </dgm:pt>
    <dgm:pt modelId="{736CD525-252E-E942-ADB3-EC1AD6596B2C}" type="pres">
      <dgm:prSet presAssocID="{FA2FCE85-7DC6-BC49-88ED-C24452A18512}" presName="circ2Tx" presStyleLbl="revTx" presStyleIdx="0" presStyleCnt="0">
        <dgm:presLayoutVars>
          <dgm:chMax val="0"/>
          <dgm:chPref val="0"/>
          <dgm:bulletEnabled val="1"/>
        </dgm:presLayoutVars>
      </dgm:prSet>
      <dgm:spPr/>
    </dgm:pt>
    <dgm:pt modelId="{EA9CFC45-B5DA-CE4D-9665-9BE9197F1E14}" type="pres">
      <dgm:prSet presAssocID="{6DDDB0CB-DCE7-7147-969B-DCB19B9E5930}" presName="circ3" presStyleLbl="vennNode1" presStyleIdx="2" presStyleCnt="3" custScaleX="95323" custScaleY="116161" custLinFactNeighborX="8565" custLinFactNeighborY="-18647"/>
      <dgm:spPr/>
    </dgm:pt>
    <dgm:pt modelId="{E3211EA3-36D2-474B-B053-E6679D46E9BD}" type="pres">
      <dgm:prSet presAssocID="{6DDDB0CB-DCE7-7147-969B-DCB19B9E5930}" presName="circ3Tx" presStyleLbl="revTx" presStyleIdx="0" presStyleCnt="0">
        <dgm:presLayoutVars>
          <dgm:chMax val="0"/>
          <dgm:chPref val="0"/>
          <dgm:bulletEnabled val="1"/>
        </dgm:presLayoutVars>
      </dgm:prSet>
      <dgm:spPr/>
    </dgm:pt>
  </dgm:ptLst>
  <dgm:cxnLst>
    <dgm:cxn modelId="{8F01CE00-6019-FD4F-8142-986D8370EBBD}" type="presOf" srcId="{6DDDB0CB-DCE7-7147-969B-DCB19B9E5930}" destId="{EA9CFC45-B5DA-CE4D-9665-9BE9197F1E14}" srcOrd="0" destOrd="0" presId="urn:microsoft.com/office/officeart/2005/8/layout/venn1"/>
    <dgm:cxn modelId="{311E5504-409B-FB42-A2BE-5C4B380A39A7}" type="presOf" srcId="{4614CE5F-565C-C64D-85D9-8CCD2C30F413}" destId="{2031690C-FF2D-C643-9B43-4D2C96973CC9}" srcOrd="1" destOrd="0" presId="urn:microsoft.com/office/officeart/2005/8/layout/venn1"/>
    <dgm:cxn modelId="{518FCB0F-BC11-724F-A9A3-F6D71201FF19}" type="presOf" srcId="{6DDDB0CB-DCE7-7147-969B-DCB19B9E5930}" destId="{E3211EA3-36D2-474B-B053-E6679D46E9BD}" srcOrd="1" destOrd="0" presId="urn:microsoft.com/office/officeart/2005/8/layout/venn1"/>
    <dgm:cxn modelId="{7632B721-16E0-FC45-8604-85A43AE4E52F}" type="presOf" srcId="{FA2FCE85-7DC6-BC49-88ED-C24452A18512}" destId="{736CD525-252E-E942-ADB3-EC1AD6596B2C}" srcOrd="1" destOrd="0" presId="urn:microsoft.com/office/officeart/2005/8/layout/venn1"/>
    <dgm:cxn modelId="{D71EBD2F-5644-4F43-81B2-9C477FE6C28A}" srcId="{5EE8AF50-AABC-3E43-B7AE-805B1AE235FA}" destId="{FA2FCE85-7DC6-BC49-88ED-C24452A18512}" srcOrd="1" destOrd="0" parTransId="{88DF0348-BBEC-A046-93D3-DAC5FCF03247}" sibTransId="{E781D6F5-5B4C-3F46-A51C-86FF6FDD4A5F}"/>
    <dgm:cxn modelId="{9C56D6A1-3143-CA41-A850-40F212DAA27D}" srcId="{5EE8AF50-AABC-3E43-B7AE-805B1AE235FA}" destId="{4614CE5F-565C-C64D-85D9-8CCD2C30F413}" srcOrd="0" destOrd="0" parTransId="{859994A5-B231-174C-A53D-B8534AD9038D}" sibTransId="{8A992D36-3CFB-0E4E-AC57-2CED373DE728}"/>
    <dgm:cxn modelId="{34C6D8B2-E3E3-9046-A227-06936312B28C}" type="presOf" srcId="{FA2FCE85-7DC6-BC49-88ED-C24452A18512}" destId="{DC141723-417A-FC46-B03F-96F0F338A044}" srcOrd="0" destOrd="0" presId="urn:microsoft.com/office/officeart/2005/8/layout/venn1"/>
    <dgm:cxn modelId="{E4EA5AB8-A9DC-A743-B8AC-DAF62DD9C9DB}" type="presOf" srcId="{5EE8AF50-AABC-3E43-B7AE-805B1AE235FA}" destId="{E0237C49-8FAF-894A-AA03-DE6523F953F0}" srcOrd="0" destOrd="0" presId="urn:microsoft.com/office/officeart/2005/8/layout/venn1"/>
    <dgm:cxn modelId="{A30C12D0-BB36-1F44-B1B5-A2E37A0F7DAF}" srcId="{5EE8AF50-AABC-3E43-B7AE-805B1AE235FA}" destId="{6DDDB0CB-DCE7-7147-969B-DCB19B9E5930}" srcOrd="2" destOrd="0" parTransId="{3406BDE7-769C-4A44-9B9E-3744389492B0}" sibTransId="{E1BF88BF-64AF-C649-A84A-4CC22F2A1818}"/>
    <dgm:cxn modelId="{B0B652EB-A229-4F43-AA6A-DEF20474FEA3}" type="presOf" srcId="{4614CE5F-565C-C64D-85D9-8CCD2C30F413}" destId="{FD7B6DEC-ED0C-FC49-90F5-8DA2DD241B1E}" srcOrd="0" destOrd="0" presId="urn:microsoft.com/office/officeart/2005/8/layout/venn1"/>
    <dgm:cxn modelId="{8C2B70E6-7DD3-244F-A777-5BB4032E65C4}" type="presParOf" srcId="{E0237C49-8FAF-894A-AA03-DE6523F953F0}" destId="{FD7B6DEC-ED0C-FC49-90F5-8DA2DD241B1E}" srcOrd="0" destOrd="0" presId="urn:microsoft.com/office/officeart/2005/8/layout/venn1"/>
    <dgm:cxn modelId="{9B0E80CD-EFE9-ED4F-B264-32BE97C77E3D}" type="presParOf" srcId="{E0237C49-8FAF-894A-AA03-DE6523F953F0}" destId="{2031690C-FF2D-C643-9B43-4D2C96973CC9}" srcOrd="1" destOrd="0" presId="urn:microsoft.com/office/officeart/2005/8/layout/venn1"/>
    <dgm:cxn modelId="{F15D0FC0-68C7-0D40-B556-7A9ADE50E70D}" type="presParOf" srcId="{E0237C49-8FAF-894A-AA03-DE6523F953F0}" destId="{DC141723-417A-FC46-B03F-96F0F338A044}" srcOrd="2" destOrd="0" presId="urn:microsoft.com/office/officeart/2005/8/layout/venn1"/>
    <dgm:cxn modelId="{C7EB730B-49F0-F441-81BB-32726984EFBF}" type="presParOf" srcId="{E0237C49-8FAF-894A-AA03-DE6523F953F0}" destId="{736CD525-252E-E942-ADB3-EC1AD6596B2C}" srcOrd="3" destOrd="0" presId="urn:microsoft.com/office/officeart/2005/8/layout/venn1"/>
    <dgm:cxn modelId="{F8CAA1A9-18D0-BB4A-936F-EDB73EBB2050}" type="presParOf" srcId="{E0237C49-8FAF-894A-AA03-DE6523F953F0}" destId="{EA9CFC45-B5DA-CE4D-9665-9BE9197F1E14}" srcOrd="4" destOrd="0" presId="urn:microsoft.com/office/officeart/2005/8/layout/venn1"/>
    <dgm:cxn modelId="{CF5EABB8-E7CF-F040-9936-55EBC7F5EE82}" type="presParOf" srcId="{E0237C49-8FAF-894A-AA03-DE6523F953F0}" destId="{E3211EA3-36D2-474B-B053-E6679D46E9BD}" srcOrd="5"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7B6DEC-ED0C-FC49-90F5-8DA2DD241B1E}">
      <dsp:nvSpPr>
        <dsp:cNvPr id="0" name=""/>
        <dsp:cNvSpPr/>
      </dsp:nvSpPr>
      <dsp:spPr>
        <a:xfrm>
          <a:off x="1676615" y="46005"/>
          <a:ext cx="3198495" cy="3198495"/>
        </a:xfrm>
        <a:prstGeom prst="ellipse">
          <a:avLst/>
        </a:prstGeom>
        <a:solidFill>
          <a:schemeClr val="accent1">
            <a:alpha val="50000"/>
            <a:hueOff val="0"/>
            <a:satOff val="0"/>
            <a:lumOff val="0"/>
            <a:alphaOff val="0"/>
          </a:schemeClr>
        </a:solidFill>
        <a:ln>
          <a:noFill/>
        </a:ln>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0" tIns="0" rIns="0" bIns="0" numCol="1" spcCol="1270" anchor="ctr" anchorCtr="0">
          <a:noAutofit/>
        </a:bodyPr>
        <a:lstStyle/>
        <a:p>
          <a:pPr marL="0" lvl="0" indent="0" algn="ctr" defTabSz="1600200" rtl="0">
            <a:lnSpc>
              <a:spcPct val="90000"/>
            </a:lnSpc>
            <a:spcBef>
              <a:spcPct val="0"/>
            </a:spcBef>
            <a:spcAft>
              <a:spcPct val="35000"/>
            </a:spcAft>
            <a:buNone/>
          </a:pPr>
          <a:r>
            <a:rPr lang="pt-BR" sz="3600" b="1" i="1" kern="1200" dirty="0">
              <a:solidFill>
                <a:srgbClr val="FFFFFF"/>
              </a:solidFill>
            </a:rPr>
            <a:t>pessoa</a:t>
          </a:r>
        </a:p>
      </dsp:txBody>
      <dsp:txXfrm>
        <a:off x="2103081" y="605741"/>
        <a:ext cx="2345563" cy="1439322"/>
      </dsp:txXfrm>
    </dsp:sp>
    <dsp:sp modelId="{DC141723-417A-FC46-B03F-96F0F338A044}">
      <dsp:nvSpPr>
        <dsp:cNvPr id="0" name=""/>
        <dsp:cNvSpPr/>
      </dsp:nvSpPr>
      <dsp:spPr>
        <a:xfrm>
          <a:off x="2587365" y="1660733"/>
          <a:ext cx="3198495" cy="3198495"/>
        </a:xfrm>
        <a:prstGeom prst="ellipse">
          <a:avLst/>
        </a:prstGeom>
        <a:solidFill>
          <a:schemeClr val="accent1">
            <a:alpha val="50000"/>
            <a:hueOff val="0"/>
            <a:satOff val="0"/>
            <a:lumOff val="0"/>
            <a:alphaOff val="0"/>
          </a:schemeClr>
        </a:solidFill>
        <a:ln>
          <a:noFill/>
        </a:ln>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r>
            <a:rPr lang="en-US" sz="3600" b="1" i="1" kern="1200" dirty="0" err="1">
              <a:solidFill>
                <a:srgbClr val="FFFFFF"/>
              </a:solidFill>
            </a:rPr>
            <a:t>escritor</a:t>
          </a:r>
          <a:endParaRPr lang="en-US" sz="3600" b="1" i="1" kern="1200" dirty="0">
            <a:solidFill>
              <a:srgbClr val="FFFFFF"/>
            </a:solidFill>
          </a:endParaRPr>
        </a:p>
      </dsp:txBody>
      <dsp:txXfrm>
        <a:off x="3565571" y="2487011"/>
        <a:ext cx="1919096" cy="1759172"/>
      </dsp:txXfrm>
    </dsp:sp>
    <dsp:sp modelId="{EA9CFC45-B5DA-CE4D-9665-9BE9197F1E14}">
      <dsp:nvSpPr>
        <dsp:cNvPr id="0" name=""/>
        <dsp:cNvSpPr/>
      </dsp:nvSpPr>
      <dsp:spPr>
        <a:xfrm>
          <a:off x="541730" y="1712165"/>
          <a:ext cx="3076280" cy="3281016"/>
        </a:xfrm>
        <a:prstGeom prst="ellipse">
          <a:avLst/>
        </a:prstGeom>
        <a:solidFill>
          <a:schemeClr val="accent1">
            <a:alpha val="50000"/>
            <a:hueOff val="0"/>
            <a:satOff val="0"/>
            <a:lumOff val="0"/>
            <a:alphaOff val="0"/>
          </a:schemeClr>
        </a:solidFill>
        <a:ln>
          <a:noFill/>
        </a:ln>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r>
            <a:rPr lang="en-US" sz="3600" b="1" i="1" kern="1200" dirty="0" err="1">
              <a:solidFill>
                <a:srgbClr val="FFFFFF"/>
              </a:solidFill>
            </a:rPr>
            <a:t>inscritor</a:t>
          </a:r>
          <a:endParaRPr lang="en-US" sz="3600" b="1" i="1" kern="1200" dirty="0">
            <a:solidFill>
              <a:srgbClr val="FFFFFF"/>
            </a:solidFill>
          </a:endParaRPr>
        </a:p>
      </dsp:txBody>
      <dsp:txXfrm>
        <a:off x="831413" y="2559760"/>
        <a:ext cx="1845768" cy="180455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7B6DEC-ED0C-FC49-90F5-8DA2DD241B1E}">
      <dsp:nvSpPr>
        <dsp:cNvPr id="0" name=""/>
        <dsp:cNvSpPr/>
      </dsp:nvSpPr>
      <dsp:spPr>
        <a:xfrm>
          <a:off x="306590" y="66635"/>
          <a:ext cx="5908036" cy="3198495"/>
        </a:xfrm>
        <a:prstGeom prst="ellipse">
          <a:avLst/>
        </a:prstGeom>
        <a:solidFill>
          <a:schemeClr val="accent1">
            <a:alpha val="50000"/>
            <a:hueOff val="0"/>
            <a:satOff val="0"/>
            <a:lumOff val="0"/>
            <a:alphaOff val="0"/>
          </a:schemeClr>
        </a:solidFill>
        <a:ln>
          <a:noFill/>
        </a:ln>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0" tIns="0" rIns="0" bIns="0" numCol="1" spcCol="1270" anchor="ctr" anchorCtr="0">
          <a:noAutofit/>
        </a:bodyPr>
        <a:lstStyle/>
        <a:p>
          <a:pPr marL="0" lvl="0" indent="0" algn="ctr" defTabSz="1866900" rtl="0">
            <a:lnSpc>
              <a:spcPct val="90000"/>
            </a:lnSpc>
            <a:spcBef>
              <a:spcPct val="0"/>
            </a:spcBef>
            <a:spcAft>
              <a:spcPct val="35000"/>
            </a:spcAft>
            <a:buNone/>
          </a:pPr>
          <a:r>
            <a:rPr lang="pt-BR" sz="4200" b="1" i="1" kern="1200" dirty="0">
              <a:solidFill>
                <a:srgbClr val="FFFFFF"/>
              </a:solidFill>
            </a:rPr>
            <a:t>pessoa</a:t>
          </a:r>
        </a:p>
      </dsp:txBody>
      <dsp:txXfrm>
        <a:off x="1094328" y="626371"/>
        <a:ext cx="4332559" cy="1439322"/>
      </dsp:txXfrm>
    </dsp:sp>
    <dsp:sp modelId="{DC141723-417A-FC46-B03F-96F0F338A044}">
      <dsp:nvSpPr>
        <dsp:cNvPr id="0" name=""/>
        <dsp:cNvSpPr/>
      </dsp:nvSpPr>
      <dsp:spPr>
        <a:xfrm>
          <a:off x="2279848" y="1681363"/>
          <a:ext cx="3783019" cy="3198495"/>
        </a:xfrm>
        <a:prstGeom prst="ellipse">
          <a:avLst/>
        </a:prstGeom>
        <a:solidFill>
          <a:schemeClr val="accent1">
            <a:alpha val="50000"/>
            <a:hueOff val="0"/>
            <a:satOff val="0"/>
            <a:lumOff val="0"/>
            <a:alphaOff val="0"/>
          </a:schemeClr>
        </a:solidFill>
        <a:ln>
          <a:noFill/>
        </a:ln>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0" tIns="0" rIns="0" bIns="0" numCol="1" spcCol="1270" anchor="ctr" anchorCtr="0">
          <a:noAutofit/>
        </a:bodyPr>
        <a:lstStyle/>
        <a:p>
          <a:pPr marL="0" lvl="0" indent="0" algn="ctr" defTabSz="1866900">
            <a:lnSpc>
              <a:spcPct val="90000"/>
            </a:lnSpc>
            <a:spcBef>
              <a:spcPct val="0"/>
            </a:spcBef>
            <a:spcAft>
              <a:spcPct val="35000"/>
            </a:spcAft>
            <a:buNone/>
          </a:pPr>
          <a:r>
            <a:rPr lang="en-US" sz="4200" b="1" i="1" kern="1200" dirty="0" err="1">
              <a:solidFill>
                <a:srgbClr val="FFFFFF"/>
              </a:solidFill>
            </a:rPr>
            <a:t>escritor</a:t>
          </a:r>
          <a:endParaRPr lang="en-US" sz="4200" b="1" i="1" kern="1200" dirty="0">
            <a:solidFill>
              <a:srgbClr val="FFFFFF"/>
            </a:solidFill>
          </a:endParaRPr>
        </a:p>
      </dsp:txBody>
      <dsp:txXfrm>
        <a:off x="3436822" y="2507641"/>
        <a:ext cx="2269811" cy="1759172"/>
      </dsp:txXfrm>
    </dsp:sp>
    <dsp:sp modelId="{EA9CFC45-B5DA-CE4D-9665-9BE9197F1E14}">
      <dsp:nvSpPr>
        <dsp:cNvPr id="0" name=""/>
        <dsp:cNvSpPr/>
      </dsp:nvSpPr>
      <dsp:spPr>
        <a:xfrm>
          <a:off x="489629" y="1705656"/>
          <a:ext cx="3563603" cy="2660412"/>
        </a:xfrm>
        <a:prstGeom prst="ellipse">
          <a:avLst/>
        </a:prstGeom>
        <a:solidFill>
          <a:schemeClr val="accent1">
            <a:alpha val="50000"/>
            <a:hueOff val="0"/>
            <a:satOff val="0"/>
            <a:lumOff val="0"/>
            <a:alphaOff val="0"/>
          </a:schemeClr>
        </a:solidFill>
        <a:ln>
          <a:noFill/>
        </a:ln>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0" tIns="0" rIns="0" bIns="0" numCol="1" spcCol="1270" anchor="ctr" anchorCtr="0">
          <a:noAutofit/>
        </a:bodyPr>
        <a:lstStyle/>
        <a:p>
          <a:pPr marL="0" lvl="0" indent="0" algn="ctr" defTabSz="1822450">
            <a:lnSpc>
              <a:spcPct val="90000"/>
            </a:lnSpc>
            <a:spcBef>
              <a:spcPct val="0"/>
            </a:spcBef>
            <a:spcAft>
              <a:spcPct val="35000"/>
            </a:spcAft>
            <a:buNone/>
          </a:pPr>
          <a:r>
            <a:rPr lang="en-US" sz="4100" b="1" i="1" kern="1200" dirty="0" err="1">
              <a:solidFill>
                <a:srgbClr val="FFFFFF"/>
              </a:solidFill>
            </a:rPr>
            <a:t>inscritor</a:t>
          </a:r>
          <a:endParaRPr lang="en-US" sz="4100" b="1" i="1" kern="1200" dirty="0">
            <a:solidFill>
              <a:srgbClr val="FFFFFF"/>
            </a:solidFill>
          </a:endParaRPr>
        </a:p>
      </dsp:txBody>
      <dsp:txXfrm>
        <a:off x="825202" y="2392929"/>
        <a:ext cx="2138161" cy="146322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7B6DEC-ED0C-FC49-90F5-8DA2DD241B1E}">
      <dsp:nvSpPr>
        <dsp:cNvPr id="0" name=""/>
        <dsp:cNvSpPr/>
      </dsp:nvSpPr>
      <dsp:spPr>
        <a:xfrm>
          <a:off x="1149671" y="-132486"/>
          <a:ext cx="3198495" cy="3198495"/>
        </a:xfrm>
        <a:prstGeom prst="ellipse">
          <a:avLst/>
        </a:prstGeom>
        <a:solidFill>
          <a:schemeClr val="accent1">
            <a:alpha val="50000"/>
            <a:hueOff val="0"/>
            <a:satOff val="0"/>
            <a:lumOff val="0"/>
            <a:alphaOff val="0"/>
          </a:schemeClr>
        </a:solidFill>
        <a:ln>
          <a:noFill/>
        </a:ln>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0" tIns="0" rIns="0" bIns="0" numCol="1" spcCol="1270" anchor="ctr" anchorCtr="0">
          <a:noAutofit/>
        </a:bodyPr>
        <a:lstStyle/>
        <a:p>
          <a:pPr marL="0" lvl="0" indent="0" algn="ctr" defTabSz="1200150" rtl="0">
            <a:lnSpc>
              <a:spcPct val="90000"/>
            </a:lnSpc>
            <a:spcBef>
              <a:spcPct val="0"/>
            </a:spcBef>
            <a:spcAft>
              <a:spcPct val="35000"/>
            </a:spcAft>
            <a:buNone/>
          </a:pPr>
          <a:r>
            <a:rPr lang="pt-BR" sz="2700" b="1" i="1" kern="1200" dirty="0">
              <a:solidFill>
                <a:srgbClr val="FFFFFF"/>
              </a:solidFill>
            </a:rPr>
            <a:t>pessoa</a:t>
          </a:r>
        </a:p>
      </dsp:txBody>
      <dsp:txXfrm>
        <a:off x="1576137" y="427249"/>
        <a:ext cx="2345563" cy="1439322"/>
      </dsp:txXfrm>
    </dsp:sp>
    <dsp:sp modelId="{DC141723-417A-FC46-B03F-96F0F338A044}">
      <dsp:nvSpPr>
        <dsp:cNvPr id="0" name=""/>
        <dsp:cNvSpPr/>
      </dsp:nvSpPr>
      <dsp:spPr>
        <a:xfrm>
          <a:off x="1372937" y="1083996"/>
          <a:ext cx="4573464" cy="3994984"/>
        </a:xfrm>
        <a:prstGeom prst="ellipse">
          <a:avLst/>
        </a:prstGeom>
        <a:solidFill>
          <a:schemeClr val="accent1">
            <a:alpha val="50000"/>
            <a:hueOff val="0"/>
            <a:satOff val="0"/>
            <a:lumOff val="0"/>
            <a:alphaOff val="0"/>
          </a:schemeClr>
        </a:solidFill>
        <a:ln>
          <a:noFill/>
        </a:ln>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0" tIns="0" rIns="0" bIns="0" numCol="1" spcCol="1270" anchor="ctr" anchorCtr="0">
          <a:noAutofit/>
        </a:bodyPr>
        <a:lstStyle/>
        <a:p>
          <a:pPr marL="0" lvl="0" indent="0" algn="ctr" defTabSz="1200150">
            <a:lnSpc>
              <a:spcPct val="90000"/>
            </a:lnSpc>
            <a:spcBef>
              <a:spcPct val="0"/>
            </a:spcBef>
            <a:spcAft>
              <a:spcPct val="35000"/>
            </a:spcAft>
            <a:buNone/>
          </a:pPr>
          <a:r>
            <a:rPr lang="en-US" sz="2700" b="1" i="1" kern="1200" dirty="0" err="1">
              <a:solidFill>
                <a:srgbClr val="FFFFFF"/>
              </a:solidFill>
            </a:rPr>
            <a:t>escritor</a:t>
          </a:r>
          <a:endParaRPr lang="en-US" sz="2700" b="1" i="1" kern="1200" dirty="0">
            <a:solidFill>
              <a:srgbClr val="FFFFFF"/>
            </a:solidFill>
          </a:endParaRPr>
        </a:p>
      </dsp:txBody>
      <dsp:txXfrm>
        <a:off x="2771654" y="2116034"/>
        <a:ext cx="2744078" cy="2197241"/>
      </dsp:txXfrm>
    </dsp:sp>
    <dsp:sp modelId="{EA9CFC45-B5DA-CE4D-9665-9BE9197F1E14}">
      <dsp:nvSpPr>
        <dsp:cNvPr id="0" name=""/>
        <dsp:cNvSpPr/>
      </dsp:nvSpPr>
      <dsp:spPr>
        <a:xfrm>
          <a:off x="588005" y="1627181"/>
          <a:ext cx="2343473" cy="2419117"/>
        </a:xfrm>
        <a:prstGeom prst="ellipse">
          <a:avLst/>
        </a:prstGeom>
        <a:solidFill>
          <a:schemeClr val="accent1">
            <a:alpha val="50000"/>
            <a:hueOff val="0"/>
            <a:satOff val="0"/>
            <a:lumOff val="0"/>
            <a:alphaOff val="0"/>
          </a:schemeClr>
        </a:solidFill>
        <a:ln>
          <a:noFill/>
        </a:ln>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0" tIns="0" rIns="0" bIns="0" numCol="1" spcCol="1270" anchor="ctr" anchorCtr="0">
          <a:noAutofit/>
        </a:bodyPr>
        <a:lstStyle/>
        <a:p>
          <a:pPr marL="0" lvl="0" indent="0" algn="ctr" defTabSz="1200150">
            <a:lnSpc>
              <a:spcPct val="90000"/>
            </a:lnSpc>
            <a:spcBef>
              <a:spcPct val="0"/>
            </a:spcBef>
            <a:spcAft>
              <a:spcPct val="35000"/>
            </a:spcAft>
            <a:buNone/>
          </a:pPr>
          <a:r>
            <a:rPr lang="en-US" sz="2700" b="1" i="1" kern="1200" dirty="0" err="1">
              <a:solidFill>
                <a:srgbClr val="FFFFFF"/>
              </a:solidFill>
            </a:rPr>
            <a:t>inscritor</a:t>
          </a:r>
          <a:endParaRPr lang="en-US" sz="2700" b="1" i="1" kern="1200" dirty="0">
            <a:solidFill>
              <a:srgbClr val="FFFFFF"/>
            </a:solidFill>
          </a:endParaRPr>
        </a:p>
      </dsp:txBody>
      <dsp:txXfrm>
        <a:off x="808682" y="2252119"/>
        <a:ext cx="1406083" cy="133051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7B6DEC-ED0C-FC49-90F5-8DA2DD241B1E}">
      <dsp:nvSpPr>
        <dsp:cNvPr id="0" name=""/>
        <dsp:cNvSpPr/>
      </dsp:nvSpPr>
      <dsp:spPr>
        <a:xfrm>
          <a:off x="2635828" y="390738"/>
          <a:ext cx="1431326" cy="1385172"/>
        </a:xfrm>
        <a:prstGeom prst="ellipse">
          <a:avLst/>
        </a:prstGeom>
        <a:solidFill>
          <a:schemeClr val="accent1">
            <a:alpha val="50000"/>
            <a:hueOff val="0"/>
            <a:satOff val="0"/>
            <a:lumOff val="0"/>
            <a:alphaOff val="0"/>
          </a:schemeClr>
        </a:solidFill>
        <a:ln>
          <a:noFill/>
        </a:ln>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0" tIns="0" rIns="0" bIns="0" numCol="1" spcCol="1270" anchor="ctr" anchorCtr="0">
          <a:noAutofit/>
        </a:bodyPr>
        <a:lstStyle/>
        <a:p>
          <a:pPr marL="0" lvl="0" indent="0" algn="ctr" defTabSz="1022350" rtl="0">
            <a:lnSpc>
              <a:spcPct val="90000"/>
            </a:lnSpc>
            <a:spcBef>
              <a:spcPct val="0"/>
            </a:spcBef>
            <a:spcAft>
              <a:spcPct val="35000"/>
            </a:spcAft>
            <a:buNone/>
          </a:pPr>
          <a:r>
            <a:rPr lang="pt-BR" sz="2300" b="1" i="1" kern="1200" dirty="0">
              <a:solidFill>
                <a:srgbClr val="FFFFFF"/>
              </a:solidFill>
            </a:rPr>
            <a:t>pessoa</a:t>
          </a:r>
        </a:p>
      </dsp:txBody>
      <dsp:txXfrm>
        <a:off x="2826671" y="633143"/>
        <a:ext cx="1049639" cy="623327"/>
      </dsp:txXfrm>
    </dsp:sp>
    <dsp:sp modelId="{DC141723-417A-FC46-B03F-96F0F338A044}">
      <dsp:nvSpPr>
        <dsp:cNvPr id="0" name=""/>
        <dsp:cNvSpPr/>
      </dsp:nvSpPr>
      <dsp:spPr>
        <a:xfrm>
          <a:off x="2827940" y="1630379"/>
          <a:ext cx="2868602" cy="2135347"/>
        </a:xfrm>
        <a:prstGeom prst="ellipse">
          <a:avLst/>
        </a:prstGeom>
        <a:solidFill>
          <a:schemeClr val="accent1">
            <a:alpha val="50000"/>
            <a:hueOff val="0"/>
            <a:satOff val="0"/>
            <a:lumOff val="0"/>
            <a:alphaOff val="0"/>
          </a:schemeClr>
        </a:solidFill>
        <a:ln>
          <a:noFill/>
        </a:ln>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0" tIns="0" rIns="0" bIns="0" numCol="1" spcCol="1270" anchor="ctr" anchorCtr="0">
          <a:noAutofit/>
        </a:bodyPr>
        <a:lstStyle/>
        <a:p>
          <a:pPr marL="0" lvl="0" indent="0" algn="ctr" defTabSz="1022350">
            <a:lnSpc>
              <a:spcPct val="90000"/>
            </a:lnSpc>
            <a:spcBef>
              <a:spcPct val="0"/>
            </a:spcBef>
            <a:spcAft>
              <a:spcPct val="35000"/>
            </a:spcAft>
            <a:buNone/>
          </a:pPr>
          <a:r>
            <a:rPr lang="en-US" sz="2300" b="1" i="1" kern="1200" dirty="0" err="1">
              <a:solidFill>
                <a:srgbClr val="FFFFFF"/>
              </a:solidFill>
            </a:rPr>
            <a:t>escritor</a:t>
          </a:r>
          <a:endParaRPr lang="en-US" sz="2300" b="1" i="1" kern="1200" dirty="0">
            <a:solidFill>
              <a:srgbClr val="FFFFFF"/>
            </a:solidFill>
          </a:endParaRPr>
        </a:p>
      </dsp:txBody>
      <dsp:txXfrm>
        <a:off x="3705254" y="2182010"/>
        <a:ext cx="1721161" cy="1174440"/>
      </dsp:txXfrm>
    </dsp:sp>
    <dsp:sp modelId="{EA9CFC45-B5DA-CE4D-9665-9BE9197F1E14}">
      <dsp:nvSpPr>
        <dsp:cNvPr id="0" name=""/>
        <dsp:cNvSpPr/>
      </dsp:nvSpPr>
      <dsp:spPr>
        <a:xfrm>
          <a:off x="985314" y="628259"/>
          <a:ext cx="3048901" cy="3715403"/>
        </a:xfrm>
        <a:prstGeom prst="ellipse">
          <a:avLst/>
        </a:prstGeom>
        <a:solidFill>
          <a:schemeClr val="accent1">
            <a:alpha val="50000"/>
            <a:hueOff val="0"/>
            <a:satOff val="0"/>
            <a:lumOff val="0"/>
            <a:alphaOff val="0"/>
          </a:schemeClr>
        </a:solidFill>
        <a:ln>
          <a:noFill/>
        </a:ln>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0" tIns="0" rIns="0" bIns="0" numCol="1" spcCol="1270" anchor="ctr" anchorCtr="0">
          <a:noAutofit/>
        </a:bodyPr>
        <a:lstStyle/>
        <a:p>
          <a:pPr marL="0" lvl="0" indent="0" algn="ctr" defTabSz="1022350">
            <a:lnSpc>
              <a:spcPct val="90000"/>
            </a:lnSpc>
            <a:spcBef>
              <a:spcPct val="0"/>
            </a:spcBef>
            <a:spcAft>
              <a:spcPct val="35000"/>
            </a:spcAft>
            <a:buNone/>
          </a:pPr>
          <a:r>
            <a:rPr lang="en-US" sz="2300" b="1" i="1" kern="1200" dirty="0" err="1">
              <a:solidFill>
                <a:srgbClr val="FFFFFF"/>
              </a:solidFill>
            </a:rPr>
            <a:t>inscritor</a:t>
          </a:r>
          <a:endParaRPr lang="en-US" sz="2300" b="1" i="1" kern="1200" dirty="0">
            <a:solidFill>
              <a:srgbClr val="FFFFFF"/>
            </a:solidFill>
          </a:endParaRPr>
        </a:p>
      </dsp:txBody>
      <dsp:txXfrm>
        <a:off x="1272418" y="1588071"/>
        <a:ext cx="1829340" cy="2043472"/>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03BB0B3-02D9-8D47-9177-8C090C72DB1D}" type="datetimeFigureOut">
              <a:rPr lang="pt-BR" smtClean="0"/>
              <a:t>11/06/2025</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4A3B0AB-D9A6-2245-9931-C19FA15C35B3}" type="slidenum">
              <a:rPr lang="pt-BR" smtClean="0"/>
              <a:t>‹nº›</a:t>
            </a:fld>
            <a:endParaRPr lang="pt-BR"/>
          </a:p>
        </p:txBody>
      </p:sp>
    </p:spTree>
    <p:extLst>
      <p:ext uri="{BB962C8B-B14F-4D97-AF65-F5344CB8AC3E}">
        <p14:creationId xmlns:p14="http://schemas.microsoft.com/office/powerpoint/2010/main" val="3546031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24A3B0AB-D9A6-2245-9931-C19FA15C35B3}" type="slidenum">
              <a:rPr lang="pt-BR" smtClean="0"/>
              <a:t>7</a:t>
            </a:fld>
            <a:endParaRPr lang="pt-BR"/>
          </a:p>
        </p:txBody>
      </p:sp>
    </p:spTree>
    <p:extLst>
      <p:ext uri="{BB962C8B-B14F-4D97-AF65-F5344CB8AC3E}">
        <p14:creationId xmlns:p14="http://schemas.microsoft.com/office/powerpoint/2010/main" val="29856331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27E5126B-AAE5-524F-9620-A1458650A3A4}" type="slidenum">
              <a:rPr lang="en-US" smtClean="0"/>
              <a:t>21</a:t>
            </a:fld>
            <a:endParaRPr lang="en-US"/>
          </a:p>
        </p:txBody>
      </p:sp>
    </p:spTree>
    <p:extLst>
      <p:ext uri="{BB962C8B-B14F-4D97-AF65-F5344CB8AC3E}">
        <p14:creationId xmlns:p14="http://schemas.microsoft.com/office/powerpoint/2010/main" val="12238490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7" name="Rectangle 6"/>
          <p:cNvSpPr/>
          <p:nvPr/>
        </p:nvSpPr>
        <p:spPr>
          <a:xfrm>
            <a:off x="1007533" y="0"/>
            <a:ext cx="7934348"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8941881"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2611808" y="3428998"/>
            <a:ext cx="5518066" cy="2268559"/>
          </a:xfrm>
        </p:spPr>
        <p:txBody>
          <a:bodyPr anchor="t">
            <a:normAutofit/>
          </a:bodyPr>
          <a:lstStyle>
            <a:lvl1pPr algn="r">
              <a:defRPr sz="6000"/>
            </a:lvl1pPr>
          </a:lstStyle>
          <a:p>
            <a:r>
              <a:rPr lang="pt-BR"/>
              <a:t>Clique para editar o título Mestre</a:t>
            </a:r>
            <a:endParaRPr lang="en-US" dirty="0"/>
          </a:p>
        </p:txBody>
      </p:sp>
      <p:sp>
        <p:nvSpPr>
          <p:cNvPr id="3" name="Subtitle 2"/>
          <p:cNvSpPr>
            <a:spLocks noGrp="1"/>
          </p:cNvSpPr>
          <p:nvPr>
            <p:ph type="subTitle" idx="1"/>
          </p:nvPr>
        </p:nvSpPr>
        <p:spPr>
          <a:xfrm>
            <a:off x="2772274" y="2268786"/>
            <a:ext cx="5357600" cy="1160213"/>
          </a:xfrm>
        </p:spPr>
        <p:txBody>
          <a:bodyPr tIns="0" anchor="b">
            <a:normAutofit/>
          </a:bodyPr>
          <a:lstStyle>
            <a:lvl1pPr marL="0" indent="0" algn="r">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endParaRPr lang="en-US" dirty="0"/>
          </a:p>
        </p:txBody>
      </p:sp>
      <p:sp>
        <p:nvSpPr>
          <p:cNvPr id="4" name="Date Placeholder 3"/>
          <p:cNvSpPr>
            <a:spLocks noGrp="1"/>
          </p:cNvSpPr>
          <p:nvPr>
            <p:ph type="dt" sz="half" idx="10"/>
          </p:nvPr>
        </p:nvSpPr>
        <p:spPr/>
        <p:txBody>
          <a:bodyPr/>
          <a:lstStyle/>
          <a:p>
            <a:fld id="{9AB3A824-1A51-4B26-AD58-A6D8E14F6C04}" type="datetimeFigureOut">
              <a:rPr lang="en-US" dirty="0"/>
              <a:t>6/4/25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rIns="45720"/>
          <a:lstStyle/>
          <a:p>
            <a:fld id="{6D22F896-40B5-4ADD-8801-0D06FADFA095}" type="slidenum">
              <a:rPr lang="en-US" dirty="0"/>
              <a:t>‹nº›</a:t>
            </a:fld>
            <a:endParaRPr lang="en-US" dirty="0"/>
          </a:p>
        </p:txBody>
      </p:sp>
      <p:sp>
        <p:nvSpPr>
          <p:cNvPr id="13" name="TextBox 12"/>
          <p:cNvSpPr txBox="1"/>
          <p:nvPr/>
        </p:nvSpPr>
        <p:spPr>
          <a:xfrm>
            <a:off x="2191282" y="3262852"/>
            <a:ext cx="415636" cy="461665"/>
          </a:xfrm>
          <a:prstGeom prst="rect">
            <a:avLst/>
          </a:prstGeom>
          <a:noFill/>
        </p:spPr>
        <p:txBody>
          <a:bodyPr wrap="square" rtlCol="0">
            <a:spAutoFit/>
          </a:bodyPr>
          <a:lstStyle/>
          <a:p>
            <a:pPr algn="r"/>
            <a:r>
              <a:rPr lang="en-US" sz="2400" dirty="0">
                <a:solidFill>
                  <a:schemeClr val="accent6"/>
                </a:solidFill>
                <a:latin typeface="Wingdings 3" panose="05040102010807070707" pitchFamily="18" charset="2"/>
              </a:rPr>
              <a:t>z</a:t>
            </a:r>
            <a:endParaRPr lang="en-US" sz="2400" dirty="0">
              <a:solidFill>
                <a:schemeClr val="accent6"/>
              </a:solidFill>
              <a:latin typeface="MS Shell Dlg 2" panose="020B060403050404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9" name="Rectangle 2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idx="1"/>
          </p:nvPr>
        </p:nvSpPr>
        <p:spPr/>
        <p:txBody>
          <a:bodyPr anchor="ct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97D162C4-EDD9-4389-A98B-B87ECEA2A816}" type="datetimeFigureOut">
              <a:rPr lang="en-US" dirty="0"/>
              <a:t>6/4/25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sp>
        <p:nvSpPr>
          <p:cNvPr id="7" name="TextBox 6"/>
          <p:cNvSpPr txBox="1"/>
          <p:nvPr/>
        </p:nvSpPr>
        <p:spPr>
          <a:xfrm>
            <a:off x="2194943"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4" name="Rectangle 2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TextBox 10"/>
          <p:cNvSpPr txBox="1"/>
          <p:nvPr/>
        </p:nvSpPr>
        <p:spPr>
          <a:xfrm>
            <a:off x="2191843" y="296258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3147254"/>
            <a:ext cx="7956560" cy="1424746"/>
          </a:xfrm>
        </p:spPr>
        <p:txBody>
          <a:bodyPr anchor="t">
            <a:normAutofit/>
          </a:bodyPr>
          <a:lstStyle>
            <a:lvl1pPr algn="r">
              <a:defRPr sz="3200"/>
            </a:lvl1pPr>
          </a:lstStyle>
          <a:p>
            <a:r>
              <a:rPr lang="pt-BR"/>
              <a:t>Clique para editar o título Mestre</a:t>
            </a:r>
            <a:endParaRPr lang="en-US" dirty="0"/>
          </a:p>
        </p:txBody>
      </p:sp>
      <p:sp>
        <p:nvSpPr>
          <p:cNvPr id="3" name="Text Placeholder 2"/>
          <p:cNvSpPr>
            <a:spLocks noGrp="1"/>
          </p:cNvSpPr>
          <p:nvPr>
            <p:ph type="body" idx="1"/>
          </p:nvPr>
        </p:nvSpPr>
        <p:spPr>
          <a:xfrm>
            <a:off x="2773968" y="2268786"/>
            <a:ext cx="7791931" cy="878468"/>
          </a:xfrm>
        </p:spPr>
        <p:txBody>
          <a:bodyPr tIns="0" anchor="b">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Date Placeholder 3"/>
          <p:cNvSpPr>
            <a:spLocks noGrp="1"/>
          </p:cNvSpPr>
          <p:nvPr>
            <p:ph type="dt" sz="half" idx="10"/>
          </p:nvPr>
        </p:nvSpPr>
        <p:spPr/>
        <p:txBody>
          <a:bodyPr/>
          <a:lstStyle/>
          <a:p>
            <a:fld id="{3E5059C3-6A89-4494-99FF-5A4D6FFD50EB}" type="datetimeFigureOut">
              <a:rPr lang="en-US" dirty="0"/>
              <a:t>6/4/25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6" name="Rectangle 25"/>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609873" y="805817"/>
            <a:ext cx="7950984" cy="1081705"/>
          </a:xfrm>
        </p:spPr>
        <p:txBody>
          <a:bodyPr/>
          <a:lstStyle/>
          <a:p>
            <a:r>
              <a:rPr lang="pt-BR"/>
              <a:t>Clique para editar o título Mestre</a:t>
            </a:r>
            <a:endParaRPr lang="en-US" dirty="0"/>
          </a:p>
        </p:txBody>
      </p:sp>
      <p:sp>
        <p:nvSpPr>
          <p:cNvPr id="3" name="Content Placeholder 2"/>
          <p:cNvSpPr>
            <a:spLocks noGrp="1"/>
          </p:cNvSpPr>
          <p:nvPr>
            <p:ph sz="half" idx="1"/>
          </p:nvPr>
        </p:nvSpPr>
        <p:spPr>
          <a:xfrm>
            <a:off x="2605374" y="2052116"/>
            <a:ext cx="3891960" cy="399782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Content Placeholder 3"/>
          <p:cNvSpPr>
            <a:spLocks noGrp="1"/>
          </p:cNvSpPr>
          <p:nvPr>
            <p:ph sz="half" idx="2"/>
          </p:nvPr>
        </p:nvSpPr>
        <p:spPr>
          <a:xfrm>
            <a:off x="6666636" y="2052114"/>
            <a:ext cx="3894222" cy="3997829"/>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Date Placeholder 4"/>
          <p:cNvSpPr>
            <a:spLocks noGrp="1"/>
          </p:cNvSpPr>
          <p:nvPr>
            <p:ph type="dt" sz="half" idx="10"/>
          </p:nvPr>
        </p:nvSpPr>
        <p:spPr/>
        <p:txBody>
          <a:bodyPr/>
          <a:lstStyle/>
          <a:p>
            <a:fld id="{CA954B2F-12DE-47F5-8894-472B206D2E1E}" type="datetimeFigureOut">
              <a:rPr lang="en-US" dirty="0"/>
              <a:t>6/4/25</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
        <p:nvSpPr>
          <p:cNvPr id="10" name="TextBox 9"/>
          <p:cNvSpPr txBox="1"/>
          <p:nvPr/>
        </p:nvSpPr>
        <p:spPr>
          <a:xfrm>
            <a:off x="2196172" y="641223"/>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0" name="Rectangle 19"/>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TextBox 11"/>
          <p:cNvSpPr txBox="1"/>
          <p:nvPr/>
        </p:nvSpPr>
        <p:spPr>
          <a:xfrm>
            <a:off x="2193650" y="636424"/>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805818"/>
            <a:ext cx="7956560" cy="1078348"/>
          </a:xfrm>
        </p:spPr>
        <p:txBody>
          <a:bodyPr/>
          <a:lstStyle/>
          <a:p>
            <a:r>
              <a:rPr lang="pt-BR"/>
              <a:t>Clique para editar o título Mestre</a:t>
            </a:r>
            <a:endParaRPr lang="en-US" dirty="0"/>
          </a:p>
        </p:txBody>
      </p:sp>
      <p:sp>
        <p:nvSpPr>
          <p:cNvPr id="3" name="Text Placeholder 2"/>
          <p:cNvSpPr>
            <a:spLocks noGrp="1"/>
          </p:cNvSpPr>
          <p:nvPr>
            <p:ph type="body" idx="1"/>
          </p:nvPr>
        </p:nvSpPr>
        <p:spPr>
          <a:xfrm>
            <a:off x="2609285" y="2052115"/>
            <a:ext cx="3896467"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Content Placeholder 3"/>
          <p:cNvSpPr>
            <a:spLocks noGrp="1"/>
          </p:cNvSpPr>
          <p:nvPr>
            <p:ph sz="half" idx="2"/>
          </p:nvPr>
        </p:nvSpPr>
        <p:spPr>
          <a:xfrm>
            <a:off x="2609285" y="2851331"/>
            <a:ext cx="3893623" cy="3071434"/>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Text Placeholder 4"/>
          <p:cNvSpPr>
            <a:spLocks noGrp="1"/>
          </p:cNvSpPr>
          <p:nvPr>
            <p:ph type="body" sz="quarter" idx="3"/>
          </p:nvPr>
        </p:nvSpPr>
        <p:spPr>
          <a:xfrm>
            <a:off x="6666634" y="2052115"/>
            <a:ext cx="3899798"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Content Placeholder 5"/>
          <p:cNvSpPr>
            <a:spLocks noGrp="1"/>
          </p:cNvSpPr>
          <p:nvPr>
            <p:ph sz="quarter" idx="4"/>
          </p:nvPr>
        </p:nvSpPr>
        <p:spPr>
          <a:xfrm>
            <a:off x="6666635" y="2851331"/>
            <a:ext cx="3899798" cy="3071434"/>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7" name="Date Placeholder 6"/>
          <p:cNvSpPr>
            <a:spLocks noGrp="1"/>
          </p:cNvSpPr>
          <p:nvPr>
            <p:ph type="dt" sz="half" idx="10"/>
          </p:nvPr>
        </p:nvSpPr>
        <p:spPr/>
        <p:txBody>
          <a:bodyPr/>
          <a:lstStyle/>
          <a:p>
            <a:fld id="{3F30E46F-7819-4ACF-B48B-48222C2ACC88}" type="datetimeFigureOut">
              <a:rPr lang="en-US" dirty="0"/>
              <a:t>6/4/25</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13" name="Rectangle 12"/>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3"/>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pt-BR"/>
              <a:t>Clique para editar o título Mestre</a:t>
            </a:r>
            <a:endParaRPr lang="en-US" dirty="0"/>
          </a:p>
        </p:txBody>
      </p:sp>
      <p:sp>
        <p:nvSpPr>
          <p:cNvPr id="3" name="Date Placeholder 2"/>
          <p:cNvSpPr>
            <a:spLocks noGrp="1"/>
          </p:cNvSpPr>
          <p:nvPr>
            <p:ph type="dt" sz="half" idx="10"/>
          </p:nvPr>
        </p:nvSpPr>
        <p:spPr/>
        <p:txBody>
          <a:bodyPr/>
          <a:lstStyle/>
          <a:p>
            <a:fld id="{1FAF3416-4057-4DAA-829D-4CA07428D088}" type="datetimeFigureOut">
              <a:rPr lang="en-US" dirty="0"/>
              <a:t>6/4/25</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6D22F896-40B5-4ADD-8801-0D06FADFA095}" type="slidenum">
              <a:rPr lang="en-US" dirty="0"/>
              <a:t>‹nº›</a:t>
            </a:fld>
            <a:endParaRPr lang="en-US" dirty="0"/>
          </a:p>
        </p:txBody>
      </p:sp>
      <p:sp>
        <p:nvSpPr>
          <p:cNvPr id="8" name="TextBox 7"/>
          <p:cNvSpPr txBox="1"/>
          <p:nvPr/>
        </p:nvSpPr>
        <p:spPr>
          <a:xfrm>
            <a:off x="2196172" y="64122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12" name="Rectangle 11"/>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921D9284-D300-4297-87F7-E791DCC15DB1}" type="datetimeFigureOut">
              <a:rPr lang="en-US" dirty="0"/>
              <a:t>6/4/25</a:t>
            </a:fld>
            <a:endParaRPr lang="en-US" dirty="0"/>
          </a:p>
        </p:txBody>
      </p:sp>
      <p:sp>
        <p:nvSpPr>
          <p:cNvPr id="3" name="Footer Placeholder 2"/>
          <p:cNvSpPr>
            <a:spLocks noGrp="1"/>
          </p:cNvSpPr>
          <p:nvPr>
            <p:ph type="ftr" sz="quarter" idx="11"/>
          </p:nvPr>
        </p:nvSpPr>
        <p:spPr/>
        <p:txBody>
          <a:bodyPr/>
          <a:lstStyle/>
          <a:p>
            <a:r>
              <a:rPr lang="en-US" dirty="0"/>
              <a:t>
              </a:t>
            </a:r>
          </a:p>
        </p:txBody>
      </p:sp>
      <p:sp>
        <p:nvSpPr>
          <p:cNvPr id="4" name="Slide Number Placeholder 3"/>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5" name="Rectangle 2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Rectangle 2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TextBox 9"/>
          <p:cNvSpPr txBox="1"/>
          <p:nvPr/>
        </p:nvSpPr>
        <p:spPr>
          <a:xfrm>
            <a:off x="1554154"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0323" y="1282451"/>
            <a:ext cx="2664361" cy="1903241"/>
          </a:xfrm>
        </p:spPr>
        <p:txBody>
          <a:bodyPr anchor="b">
            <a:normAutofit/>
          </a:bodyPr>
          <a:lstStyle>
            <a:lvl1pPr algn="l">
              <a:defRPr sz="2400"/>
            </a:lvl1pPr>
          </a:lstStyle>
          <a:p>
            <a:r>
              <a:rPr lang="pt-BR"/>
              <a:t>Clique para editar o título Mestre</a:t>
            </a:r>
            <a:endParaRPr lang="en-US" dirty="0"/>
          </a:p>
        </p:txBody>
      </p:sp>
      <p:sp>
        <p:nvSpPr>
          <p:cNvPr id="3" name="Content Placeholder 2"/>
          <p:cNvSpPr>
            <a:spLocks noGrp="1"/>
          </p:cNvSpPr>
          <p:nvPr>
            <p:ph idx="1"/>
          </p:nvPr>
        </p:nvSpPr>
        <p:spPr>
          <a:xfrm>
            <a:off x="5120154" y="805818"/>
            <a:ext cx="5446278" cy="5244126"/>
          </a:xfrm>
        </p:spPr>
        <p:txBody>
          <a:bodyPr anchor="ct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Text Placeholder 3"/>
          <p:cNvSpPr>
            <a:spLocks noGrp="1"/>
          </p:cNvSpPr>
          <p:nvPr>
            <p:ph type="body" sz="half" idx="2"/>
          </p:nvPr>
        </p:nvSpPr>
        <p:spPr>
          <a:xfrm>
            <a:off x="1970322" y="3186154"/>
            <a:ext cx="2664361" cy="2386397"/>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Date Placeholder 4"/>
          <p:cNvSpPr>
            <a:spLocks noGrp="1"/>
          </p:cNvSpPr>
          <p:nvPr>
            <p:ph type="dt" sz="half" idx="10"/>
          </p:nvPr>
        </p:nvSpPr>
        <p:spPr/>
        <p:txBody>
          <a:bodyPr/>
          <a:lstStyle/>
          <a:p>
            <a:fld id="{37D525BB-DA17-4BA0-B3C8-3AC3ABC827E6}" type="datetimeFigureOut">
              <a:rPr lang="en-US" dirty="0"/>
              <a:t>6/4/25</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19" name="Rectangle 1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19"/>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6747062" y="3229"/>
            <a:ext cx="4629734" cy="6858000"/>
          </a:xfrm>
          <a:solidFill>
            <a:schemeClr val="tx1">
              <a:alpha val="10000"/>
            </a:schemeClr>
          </a:solidFill>
          <a:ln w="9525" cap="sq">
            <a:noFill/>
            <a:miter lim="800000"/>
          </a:ln>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a:t>Clique no ícone para adicionar uma imagem</a:t>
            </a:r>
            <a:endParaRPr lang="en-US" dirty="0"/>
          </a:p>
        </p:txBody>
      </p:sp>
      <p:sp>
        <p:nvSpPr>
          <p:cNvPr id="10" name="TextBox 9"/>
          <p:cNvSpPr txBox="1"/>
          <p:nvPr/>
        </p:nvSpPr>
        <p:spPr>
          <a:xfrm>
            <a:off x="1554686"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1241" y="1282452"/>
            <a:ext cx="3970986" cy="1900473"/>
          </a:xfrm>
        </p:spPr>
        <p:txBody>
          <a:bodyPr anchor="b">
            <a:normAutofit/>
          </a:bodyPr>
          <a:lstStyle>
            <a:lvl1pPr algn="l">
              <a:defRPr sz="3200"/>
            </a:lvl1pPr>
          </a:lstStyle>
          <a:p>
            <a:r>
              <a:rPr lang="pt-BR"/>
              <a:t>Clique para editar o título Mestre</a:t>
            </a:r>
            <a:endParaRPr lang="en-US" dirty="0"/>
          </a:p>
        </p:txBody>
      </p:sp>
      <p:sp>
        <p:nvSpPr>
          <p:cNvPr id="4" name="Text Placeholder 3"/>
          <p:cNvSpPr>
            <a:spLocks noGrp="1"/>
          </p:cNvSpPr>
          <p:nvPr>
            <p:ph type="body" sz="half" idx="2"/>
          </p:nvPr>
        </p:nvSpPr>
        <p:spPr>
          <a:xfrm>
            <a:off x="1970322" y="3182928"/>
            <a:ext cx="3971874" cy="2386394"/>
          </a:xfrm>
        </p:spPr>
        <p:txBody>
          <a:bodyPr>
            <a:normAutofit/>
          </a:bodyPr>
          <a:lstStyle>
            <a:lvl1pPr marL="0" indent="0" algn="l">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Date Placeholder 4"/>
          <p:cNvSpPr>
            <a:spLocks noGrp="1"/>
          </p:cNvSpPr>
          <p:nvPr>
            <p:ph type="dt" sz="half" idx="10"/>
          </p:nvPr>
        </p:nvSpPr>
        <p:spPr/>
        <p:txBody>
          <a:bodyPr/>
          <a:lstStyle/>
          <a:p>
            <a:fld id="{B16C4C9A-3960-41CF-A4E9-2A8FB932454B}" type="datetimeFigureOut">
              <a:rPr lang="en-US" dirty="0"/>
              <a:t>6/4/25</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14" name="Rectangle 1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a:off x="2194236"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11808" y="808056"/>
            <a:ext cx="7954091" cy="1077229"/>
          </a:xfrm>
        </p:spPr>
        <p:txBody>
          <a:bodyPr/>
          <a:lstStyle/>
          <a:p>
            <a:r>
              <a:rPr lang="pt-BR"/>
              <a:t>Clique para editar o título Mestre</a:t>
            </a:r>
            <a:endParaRPr lang="en-US" dirty="0"/>
          </a:p>
        </p:txBody>
      </p:sp>
      <p:sp>
        <p:nvSpPr>
          <p:cNvPr id="3" name="Vertical Text Placeholder 2"/>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D857E33E-8B18-4087-B112-809917729534}" type="datetimeFigureOut">
              <a:rPr lang="en-US" dirty="0"/>
              <a:t>6/4/25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15" name="Rectangle 1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1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rot="5400000">
            <a:off x="10337141" y="416061"/>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Vertical Title 1"/>
          <p:cNvSpPr>
            <a:spLocks noGrp="1"/>
          </p:cNvSpPr>
          <p:nvPr>
            <p:ph type="title" orient="vert"/>
          </p:nvPr>
        </p:nvSpPr>
        <p:spPr>
          <a:xfrm>
            <a:off x="9239380" y="805818"/>
            <a:ext cx="1326519" cy="5244126"/>
          </a:xfrm>
        </p:spPr>
        <p:txBody>
          <a:bodyPr vert="eaVert"/>
          <a:lstStyle>
            <a:lvl1pPr algn="l">
              <a:defRPr/>
            </a:lvl1pPr>
          </a:lstStyle>
          <a:p>
            <a:r>
              <a:rPr lang="pt-BR"/>
              <a:t>Clique para editar o título Mestre</a:t>
            </a:r>
            <a:endParaRPr lang="en-US" dirty="0"/>
          </a:p>
        </p:txBody>
      </p:sp>
      <p:sp>
        <p:nvSpPr>
          <p:cNvPr id="3" name="Vertical Text Placeholder 2"/>
          <p:cNvSpPr>
            <a:spLocks noGrp="1"/>
          </p:cNvSpPr>
          <p:nvPr>
            <p:ph type="body" orient="vert" idx="1"/>
          </p:nvPr>
        </p:nvSpPr>
        <p:spPr>
          <a:xfrm>
            <a:off x="2608751" y="970410"/>
            <a:ext cx="6466903" cy="5079534"/>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D3FFE419-2371-464F-8239-3959401C3561}" type="datetimeFigureOut">
              <a:rPr lang="en-US" dirty="0"/>
              <a:t>6/4/25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18" name="Picture 1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15" name="Picture 14"/>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8" name="Rectangle 7"/>
          <p:cNvSpPr/>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611808" y="808056"/>
            <a:ext cx="7958331" cy="1077229"/>
          </a:xfrm>
          <a:prstGeom prst="rect">
            <a:avLst/>
          </a:prstGeom>
        </p:spPr>
        <p:txBody>
          <a:bodyPr vert="horz" lIns="91440" tIns="45720" rIns="91440" bIns="45720" rtlCol="0" anchor="t">
            <a:normAutofit/>
          </a:bodyPr>
          <a:lstStyle/>
          <a:p>
            <a:r>
              <a:rPr lang="pt-BR"/>
              <a:t>Clique para editar o título Mestre</a:t>
            </a:r>
            <a:endParaRPr lang="en-US" dirty="0"/>
          </a:p>
        </p:txBody>
      </p:sp>
      <p:sp>
        <p:nvSpPr>
          <p:cNvPr id="3" name="Text Placeholder 2"/>
          <p:cNvSpPr>
            <a:spLocks noGrp="1"/>
          </p:cNvSpPr>
          <p:nvPr>
            <p:ph type="body" idx="1"/>
          </p:nvPr>
        </p:nvSpPr>
        <p:spPr>
          <a:xfrm>
            <a:off x="2773599" y="2052116"/>
            <a:ext cx="7796540" cy="399782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2"/>
          </p:nvPr>
        </p:nvSpPr>
        <p:spPr>
          <a:xfrm rot="5400000">
            <a:off x="-810065" y="5270604"/>
            <a:ext cx="2662729" cy="182880"/>
          </a:xfrm>
          <a:prstGeom prst="rect">
            <a:avLst/>
          </a:prstGeom>
        </p:spPr>
        <p:txBody>
          <a:bodyPr vert="horz" lIns="91440" tIns="18288" rIns="91440" bIns="45720" rtlCol="0" anchor="t"/>
          <a:lstStyle>
            <a:lvl1pPr algn="r">
              <a:defRPr sz="800">
                <a:solidFill>
                  <a:schemeClr val="tx1">
                    <a:tint val="75000"/>
                  </a:schemeClr>
                </a:solidFill>
                <a:latin typeface="+mn-lt"/>
              </a:defRPr>
            </a:lvl1pPr>
          </a:lstStyle>
          <a:p>
            <a:fld id="{3CBC1C18-307B-4F68-A007-B5B542270E8D}" type="datetimeFigureOut">
              <a:rPr lang="en-US" dirty="0"/>
              <a:t>6/4/25</a:t>
            </a:fld>
            <a:endParaRPr lang="en-US" dirty="0"/>
          </a:p>
        </p:txBody>
      </p:sp>
      <p:sp>
        <p:nvSpPr>
          <p:cNvPr id="5" name="Footer Placeholder 4"/>
          <p:cNvSpPr>
            <a:spLocks noGrp="1"/>
          </p:cNvSpPr>
          <p:nvPr>
            <p:ph type="ftr" sz="quarter" idx="3"/>
          </p:nvPr>
        </p:nvSpPr>
        <p:spPr>
          <a:xfrm rot="5400000">
            <a:off x="-2237130" y="3661144"/>
            <a:ext cx="5885352" cy="179176"/>
          </a:xfrm>
          <a:prstGeom prst="rect">
            <a:avLst/>
          </a:prstGeom>
        </p:spPr>
        <p:txBody>
          <a:bodyPr vert="horz" lIns="91440" tIns="45720" rIns="91440" bIns="18288" rtlCol="0" anchor="b"/>
          <a:lstStyle>
            <a:lvl1pPr algn="r">
              <a:defRPr sz="800">
                <a:solidFill>
                  <a:schemeClr val="tx1">
                    <a:tint val="75000"/>
                  </a:schemeClr>
                </a:solidFill>
              </a:defRPr>
            </a:lvl1pPr>
          </a:lstStyle>
          <a:p>
            <a:r>
              <a:rPr lang="en-US" dirty="0"/>
              <a:t>
              </a:t>
            </a:r>
          </a:p>
        </p:txBody>
      </p:sp>
      <p:sp>
        <p:nvSpPr>
          <p:cNvPr id="6" name="Slide Number Placeholder 5"/>
          <p:cNvSpPr>
            <a:spLocks noGrp="1"/>
          </p:cNvSpPr>
          <p:nvPr>
            <p:ph type="sldNum" sz="quarter" idx="4"/>
          </p:nvPr>
        </p:nvSpPr>
        <p:spPr>
          <a:xfrm>
            <a:off x="158407" y="164592"/>
            <a:ext cx="636727" cy="322851"/>
          </a:xfrm>
          <a:prstGeom prst="rect">
            <a:avLst/>
          </a:prstGeom>
        </p:spPr>
        <p:txBody>
          <a:bodyPr vert="horz" lIns="91440" tIns="45720" rIns="45720" bIns="45720" rtlCol="0" anchor="ctr"/>
          <a:lstStyle>
            <a:lvl1pPr algn="r">
              <a:defRPr sz="1800">
                <a:solidFill>
                  <a:schemeClr val="tx1">
                    <a:tint val="75000"/>
                  </a:schemeClr>
                </a:solidFill>
              </a:defRPr>
            </a:lvl1pPr>
          </a:lstStyle>
          <a:p>
            <a:fld id="{6D22F896-40B5-4ADD-8801-0D06FADFA095}" type="slidenum">
              <a:rPr lang="en-US" dirty="0"/>
              <a:pPr/>
              <a:t>‹nº›</a:t>
            </a:fld>
            <a:endParaRPr lang="en-US" dirty="0"/>
          </a:p>
        </p:txBody>
      </p:sp>
      <p:sp>
        <p:nvSpPr>
          <p:cNvPr id="57" name="Rectangle 56"/>
          <p:cNvSpPr/>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r" defTabSz="914400" rtl="0" eaLnBrk="1" latinLnBrk="0" hangingPunct="1">
        <a:lnSpc>
          <a:spcPct val="90000"/>
        </a:lnSpc>
        <a:spcBef>
          <a:spcPct val="0"/>
        </a:spcBef>
        <a:buNone/>
        <a:defRPr sz="3400" b="0" i="0" kern="1200" cap="none">
          <a:solidFill>
            <a:schemeClr val="tx1"/>
          </a:solidFill>
          <a:effectLst/>
          <a:latin typeface="+mj-lt"/>
          <a:ea typeface="+mj-ea"/>
          <a:cs typeface="+mj-cs"/>
        </a:defRPr>
      </a:lvl1pPr>
    </p:titleStyle>
    <p:bodyStyle>
      <a:lvl1pPr marL="344488" indent="-344488" algn="l"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Char char="§"/>
        <a:defRPr sz="2000" kern="1200">
          <a:solidFill>
            <a:schemeClr val="tx1"/>
          </a:solidFill>
          <a:effectLst/>
          <a:latin typeface="+mn-lt"/>
          <a:ea typeface="+mn-ea"/>
          <a:cs typeface="+mn-cs"/>
        </a:defRPr>
      </a:lvl1pPr>
      <a:lvl2pPr marL="7953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800" kern="1200">
          <a:solidFill>
            <a:schemeClr val="tx1"/>
          </a:solidFill>
          <a:effectLst/>
          <a:latin typeface="+mn-lt"/>
          <a:ea typeface="+mn-ea"/>
          <a:cs typeface="+mn-cs"/>
        </a:defRPr>
      </a:lvl2pPr>
      <a:lvl3pPr marL="12588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600" kern="1200">
          <a:solidFill>
            <a:schemeClr val="tx1"/>
          </a:solidFill>
          <a:effectLst/>
          <a:latin typeface="+mn-lt"/>
          <a:ea typeface="+mn-ea"/>
          <a:cs typeface="+mn-cs"/>
        </a:defRPr>
      </a:lvl3pPr>
      <a:lvl4pPr marL="17097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400" kern="1200">
          <a:solidFill>
            <a:schemeClr val="tx1"/>
          </a:solidFill>
          <a:effectLst/>
          <a:latin typeface="+mn-lt"/>
          <a:ea typeface="+mn-ea"/>
          <a:cs typeface="+mn-cs"/>
        </a:defRPr>
      </a:lvl4pPr>
      <a:lvl5pPr marL="21732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5pPr>
      <a:lvl6pPr marL="2642616"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6pPr>
      <a:lvl7pPr marL="3108960"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7pPr>
      <a:lvl8pPr marL="3575304"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8pPr>
      <a:lvl9pPr marL="4041648"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6.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6.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6.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B1C00B-A48C-7157-1E39-4318AB626619}"/>
              </a:ext>
            </a:extLst>
          </p:cNvPr>
          <p:cNvSpPr>
            <a:spLocks noGrp="1"/>
          </p:cNvSpPr>
          <p:nvPr>
            <p:ph type="ctrTitle"/>
          </p:nvPr>
        </p:nvSpPr>
        <p:spPr/>
        <p:txBody>
          <a:bodyPr>
            <a:normAutofit/>
          </a:bodyPr>
          <a:lstStyle/>
          <a:p>
            <a:r>
              <a:rPr lang="pt-BR" sz="5400" dirty="0"/>
              <a:t>sétimo </a:t>
            </a:r>
            <a:br>
              <a:rPr lang="pt-BR" sz="5400" dirty="0"/>
            </a:br>
            <a:r>
              <a:rPr lang="pt-BR" sz="5400" dirty="0"/>
              <a:t>encontro</a:t>
            </a:r>
          </a:p>
        </p:txBody>
      </p:sp>
      <p:sp>
        <p:nvSpPr>
          <p:cNvPr id="3" name="Subtítulo 2">
            <a:extLst>
              <a:ext uri="{FF2B5EF4-FFF2-40B4-BE49-F238E27FC236}">
                <a16:creationId xmlns:a16="http://schemas.microsoft.com/office/drawing/2014/main" id="{C2A5D839-30E0-66C9-11D6-98B5A9429ECA}"/>
              </a:ext>
            </a:extLst>
          </p:cNvPr>
          <p:cNvSpPr>
            <a:spLocks noGrp="1"/>
          </p:cNvSpPr>
          <p:nvPr>
            <p:ph type="subTitle" idx="1"/>
          </p:nvPr>
        </p:nvSpPr>
        <p:spPr/>
        <p:txBody>
          <a:bodyPr/>
          <a:lstStyle/>
          <a:p>
            <a:r>
              <a:rPr lang="pt-BR" dirty="0"/>
              <a:t>11/06/25</a:t>
            </a:r>
          </a:p>
        </p:txBody>
      </p:sp>
    </p:spTree>
    <p:extLst>
      <p:ext uri="{BB962C8B-B14F-4D97-AF65-F5344CB8AC3E}">
        <p14:creationId xmlns:p14="http://schemas.microsoft.com/office/powerpoint/2010/main" val="30207764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E7523E4-8160-89EC-ECAD-094217ED0522}"/>
              </a:ext>
            </a:extLst>
          </p:cNvPr>
          <p:cNvSpPr>
            <a:spLocks noGrp="1"/>
          </p:cNvSpPr>
          <p:nvPr>
            <p:ph type="title"/>
          </p:nvPr>
        </p:nvSpPr>
        <p:spPr/>
        <p:txBody>
          <a:bodyPr/>
          <a:lstStyle/>
          <a:p>
            <a:r>
              <a:rPr lang="pt-BR" dirty="0"/>
              <a:t>disciplina programática</a:t>
            </a:r>
          </a:p>
        </p:txBody>
      </p:sp>
      <p:sp>
        <p:nvSpPr>
          <p:cNvPr id="3" name="Espaço Reservado para Conteúdo 2">
            <a:extLst>
              <a:ext uri="{FF2B5EF4-FFF2-40B4-BE49-F238E27FC236}">
                <a16:creationId xmlns:a16="http://schemas.microsoft.com/office/drawing/2014/main" id="{33B74729-40BD-D44E-2590-906D91665E50}"/>
              </a:ext>
            </a:extLst>
          </p:cNvPr>
          <p:cNvSpPr>
            <a:spLocks noGrp="1"/>
          </p:cNvSpPr>
          <p:nvPr>
            <p:ph idx="1"/>
          </p:nvPr>
        </p:nvSpPr>
        <p:spPr>
          <a:xfrm>
            <a:off x="2611808" y="1691014"/>
            <a:ext cx="7958331" cy="4358930"/>
          </a:xfrm>
        </p:spPr>
        <p:txBody>
          <a:bodyPr>
            <a:normAutofit fontScale="77500" lnSpcReduction="20000"/>
          </a:bodyPr>
          <a:lstStyle/>
          <a:p>
            <a:endParaRPr lang="pt-BR" sz="2800" dirty="0"/>
          </a:p>
          <a:p>
            <a:r>
              <a:rPr lang="pt-BR" sz="2800" dirty="0">
                <a:solidFill>
                  <a:srgbClr val="FFC000"/>
                </a:solidFill>
              </a:rPr>
              <a:t>objetos editoriais                                                              </a:t>
            </a:r>
            <a:r>
              <a:rPr lang="pt-BR" sz="2800" dirty="0"/>
              <a:t>(códice impresso como paradigma)</a:t>
            </a:r>
          </a:p>
          <a:p>
            <a:r>
              <a:rPr lang="pt-BR" sz="2800" dirty="0">
                <a:solidFill>
                  <a:srgbClr val="FFC000"/>
                </a:solidFill>
              </a:rPr>
              <a:t>a técnica no coração da distribuição discursiva         </a:t>
            </a:r>
            <a:r>
              <a:rPr lang="pt-BR" sz="2800" dirty="0"/>
              <a:t>(formalização material)</a:t>
            </a:r>
          </a:p>
          <a:p>
            <a:r>
              <a:rPr lang="pt-BR" sz="2800" dirty="0">
                <a:solidFill>
                  <a:srgbClr val="FFC000"/>
                </a:solidFill>
              </a:rPr>
              <a:t>relações entre sujeitos e objetos                               </a:t>
            </a:r>
            <a:r>
              <a:rPr lang="pt-BR" sz="2800" dirty="0"/>
              <a:t>(formação socioespacial, </a:t>
            </a:r>
            <a:r>
              <a:rPr lang="pt-BR" sz="2800" b="1" dirty="0"/>
              <a:t>dispositivos e disposições</a:t>
            </a:r>
            <a:r>
              <a:rPr lang="pt-BR" sz="2800" dirty="0"/>
              <a:t>)</a:t>
            </a:r>
          </a:p>
          <a:p>
            <a:r>
              <a:rPr lang="pt-BR" sz="2800" dirty="0" err="1">
                <a:solidFill>
                  <a:srgbClr val="FFC000"/>
                </a:solidFill>
              </a:rPr>
              <a:t>midiologia</a:t>
            </a:r>
            <a:r>
              <a:rPr lang="pt-BR" sz="2800" dirty="0">
                <a:solidFill>
                  <a:srgbClr val="FFC000"/>
                </a:solidFill>
              </a:rPr>
              <a:t> - ou </a:t>
            </a:r>
            <a:r>
              <a:rPr lang="pt-BR" sz="2800" dirty="0" err="1">
                <a:solidFill>
                  <a:srgbClr val="FFC000"/>
                </a:solidFill>
              </a:rPr>
              <a:t>mediologia</a:t>
            </a:r>
            <a:r>
              <a:rPr lang="pt-BR" sz="2800" dirty="0">
                <a:solidFill>
                  <a:srgbClr val="FFC000"/>
                </a:solidFill>
              </a:rPr>
              <a:t>                                       </a:t>
            </a:r>
            <a:r>
              <a:rPr lang="pt-BR" sz="2600" dirty="0"/>
              <a:t>(perspectiva sistêmica: das instituições à cenografia discursiva)</a:t>
            </a:r>
          </a:p>
          <a:p>
            <a:endParaRPr lang="pt-BR" dirty="0"/>
          </a:p>
          <a:p>
            <a:endParaRPr lang="pt-BR" dirty="0"/>
          </a:p>
        </p:txBody>
      </p:sp>
    </p:spTree>
    <p:extLst>
      <p:ext uri="{BB962C8B-B14F-4D97-AF65-F5344CB8AC3E}">
        <p14:creationId xmlns:p14="http://schemas.microsoft.com/office/powerpoint/2010/main" val="17715291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CDBAEE6-B52D-44F0-1838-CAC8D8EB313D}"/>
              </a:ext>
            </a:extLst>
          </p:cNvPr>
          <p:cNvSpPr>
            <a:spLocks noGrp="1"/>
          </p:cNvSpPr>
          <p:nvPr>
            <p:ph type="title"/>
          </p:nvPr>
        </p:nvSpPr>
        <p:spPr/>
        <p:txBody>
          <a:bodyPr/>
          <a:lstStyle/>
          <a:p>
            <a:r>
              <a:rPr lang="pt-BR" dirty="0"/>
              <a:t>O duplo corpo do médium</a:t>
            </a:r>
          </a:p>
        </p:txBody>
      </p:sp>
      <p:sp>
        <p:nvSpPr>
          <p:cNvPr id="3" name="Espaço Reservado para Conteúdo 2">
            <a:extLst>
              <a:ext uri="{FF2B5EF4-FFF2-40B4-BE49-F238E27FC236}">
                <a16:creationId xmlns:a16="http://schemas.microsoft.com/office/drawing/2014/main" id="{E54D5404-EB56-F2BD-2EF1-3AAE8AA13952}"/>
              </a:ext>
            </a:extLst>
          </p:cNvPr>
          <p:cNvSpPr>
            <a:spLocks noGrp="1"/>
          </p:cNvSpPr>
          <p:nvPr>
            <p:ph idx="1"/>
          </p:nvPr>
        </p:nvSpPr>
        <p:spPr>
          <a:xfrm>
            <a:off x="2611808" y="1885285"/>
            <a:ext cx="7958331" cy="4164659"/>
          </a:xfrm>
        </p:spPr>
        <p:txBody>
          <a:bodyPr/>
          <a:lstStyle/>
          <a:p>
            <a:r>
              <a:rPr lang="pt-BR" dirty="0"/>
              <a:t>“De que maneira, por meio de quais estratégias e sob quais restrições, a humanidade consegue transmitir crenças, valores, doutrinas que tem produzido nas diferentes épocas da História?” (p. 9)</a:t>
            </a:r>
          </a:p>
          <a:p>
            <a:endParaRPr lang="pt-BR" dirty="0"/>
          </a:p>
          <a:p>
            <a:pPr marL="0" indent="0">
              <a:buNone/>
            </a:pPr>
            <a:r>
              <a:rPr lang="pt-BR" dirty="0">
                <a:solidFill>
                  <a:srgbClr val="FFC000"/>
                </a:solidFill>
              </a:rPr>
              <a:t>                 corpo tangível</a:t>
            </a:r>
            <a:r>
              <a:rPr lang="pt-BR" dirty="0"/>
              <a:t>: formalização material </a:t>
            </a:r>
          </a:p>
          <a:p>
            <a:pPr marL="0" indent="0">
              <a:buNone/>
            </a:pPr>
            <a:r>
              <a:rPr lang="pt-BR" dirty="0"/>
              <a:t>                                         +</a:t>
            </a:r>
          </a:p>
          <a:p>
            <a:pPr marL="0" indent="0">
              <a:buNone/>
            </a:pPr>
            <a:r>
              <a:rPr lang="pt-BR" dirty="0"/>
              <a:t>                 </a:t>
            </a:r>
            <a:r>
              <a:rPr lang="pt-BR" dirty="0">
                <a:solidFill>
                  <a:srgbClr val="FFC000"/>
                </a:solidFill>
              </a:rPr>
              <a:t>corpo institucional</a:t>
            </a:r>
            <a:r>
              <a:rPr lang="pt-BR" dirty="0"/>
              <a:t>: posições no campo</a:t>
            </a:r>
          </a:p>
        </p:txBody>
      </p:sp>
    </p:spTree>
    <p:extLst>
      <p:ext uri="{BB962C8B-B14F-4D97-AF65-F5344CB8AC3E}">
        <p14:creationId xmlns:p14="http://schemas.microsoft.com/office/powerpoint/2010/main" val="26583885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D1E98FF1-98F3-023C-5B97-F52528576141}"/>
              </a:ext>
            </a:extLst>
          </p:cNvPr>
          <p:cNvSpPr>
            <a:spLocks noGrp="1"/>
          </p:cNvSpPr>
          <p:nvPr>
            <p:ph idx="1"/>
          </p:nvPr>
        </p:nvSpPr>
        <p:spPr>
          <a:xfrm>
            <a:off x="2705622" y="1002082"/>
            <a:ext cx="7864517" cy="5047862"/>
          </a:xfrm>
        </p:spPr>
        <p:txBody>
          <a:bodyPr/>
          <a:lstStyle/>
          <a:p>
            <a:r>
              <a:rPr lang="pt-BR" dirty="0"/>
              <a:t>“Os fenômenos da crença, sobre os quais repousa a vida coletiva, são os menos conhecidos de todos; além disso, se já conhecemos mal a maneira como sabemos, conhecemos ainda menos a maneira como acreditamos. </a:t>
            </a:r>
            <a:r>
              <a:rPr lang="pt-BR" dirty="0">
                <a:solidFill>
                  <a:srgbClr val="FFC000"/>
                </a:solidFill>
              </a:rPr>
              <a:t>Conhecer em evidência as indústrias do crer e do fazer-crer, através da análise dos processos de constituição de autoridade e das infraestruturas do crível, poderia contribuir...</a:t>
            </a:r>
            <a:r>
              <a:rPr lang="pt-BR" dirty="0"/>
              <a:t>” (p. 169)</a:t>
            </a:r>
          </a:p>
          <a:p>
            <a:r>
              <a:rPr lang="pt-BR" dirty="0"/>
              <a:t>“</a:t>
            </a:r>
            <a:r>
              <a:rPr lang="pt-BR" dirty="0">
                <a:solidFill>
                  <a:srgbClr val="FFC000"/>
                </a:solidFill>
              </a:rPr>
              <a:t>A crença de um indivíduo não é um fenômeno individual”. </a:t>
            </a:r>
          </a:p>
          <a:p>
            <a:endParaRPr lang="pt-BR" dirty="0"/>
          </a:p>
        </p:txBody>
      </p:sp>
    </p:spTree>
    <p:extLst>
      <p:ext uri="{BB962C8B-B14F-4D97-AF65-F5344CB8AC3E}">
        <p14:creationId xmlns:p14="http://schemas.microsoft.com/office/powerpoint/2010/main" val="3939188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E6AD495-DC02-440F-688D-DA8CD33BDE5A}"/>
              </a:ext>
            </a:extLst>
          </p:cNvPr>
          <p:cNvSpPr>
            <a:spLocks noGrp="1"/>
          </p:cNvSpPr>
          <p:nvPr>
            <p:ph type="title"/>
          </p:nvPr>
        </p:nvSpPr>
        <p:spPr/>
        <p:txBody>
          <a:bodyPr/>
          <a:lstStyle/>
          <a:p>
            <a:r>
              <a:rPr lang="pt-BR" dirty="0"/>
              <a:t>transmissão</a:t>
            </a:r>
            <a:br>
              <a:rPr lang="pt-BR" dirty="0"/>
            </a:br>
            <a:r>
              <a:rPr lang="pt-BR" sz="2000" dirty="0"/>
              <a:t>termo regulador e ordenador</a:t>
            </a:r>
          </a:p>
        </p:txBody>
      </p:sp>
      <p:sp>
        <p:nvSpPr>
          <p:cNvPr id="3" name="Espaço Reservado para Conteúdo 2">
            <a:extLst>
              <a:ext uri="{FF2B5EF4-FFF2-40B4-BE49-F238E27FC236}">
                <a16:creationId xmlns:a16="http://schemas.microsoft.com/office/drawing/2014/main" id="{6DDEF02A-2C6B-5C30-10FE-0A79FA820D1D}"/>
              </a:ext>
            </a:extLst>
          </p:cNvPr>
          <p:cNvSpPr>
            <a:spLocks noGrp="1"/>
          </p:cNvSpPr>
          <p:nvPr>
            <p:ph idx="1"/>
          </p:nvPr>
        </p:nvSpPr>
        <p:spPr>
          <a:xfrm>
            <a:off x="2611808" y="1885285"/>
            <a:ext cx="7958331" cy="4383982"/>
          </a:xfrm>
        </p:spPr>
        <p:txBody>
          <a:bodyPr>
            <a:normAutofit/>
          </a:bodyPr>
          <a:lstStyle/>
          <a:p>
            <a:pPr algn="just"/>
            <a:endParaRPr lang="pt-BR" dirty="0">
              <a:solidFill>
                <a:srgbClr val="FFC000"/>
              </a:solidFill>
            </a:endParaRPr>
          </a:p>
          <a:p>
            <a:pPr algn="just"/>
            <a:r>
              <a:rPr lang="pt-BR" dirty="0" err="1">
                <a:solidFill>
                  <a:srgbClr val="FFC000"/>
                </a:solidFill>
              </a:rPr>
              <a:t>neguentropia</a:t>
            </a:r>
            <a:r>
              <a:rPr lang="pt-BR" dirty="0"/>
              <a:t>: imuniza um organismo coletivo contra a desordem (o jornalista comunica/o professor transmite) Para fazer uma comunicação, basta suscitar o interesse. Para transmitir bem, importa transformar – </a:t>
            </a:r>
            <a:r>
              <a:rPr lang="pt-BR" i="1" dirty="0">
                <a:solidFill>
                  <a:srgbClr val="FFC000"/>
                </a:solidFill>
              </a:rPr>
              <a:t>mediações</a:t>
            </a:r>
          </a:p>
          <a:p>
            <a:pPr algn="just"/>
            <a:r>
              <a:rPr lang="pt-BR" dirty="0">
                <a:solidFill>
                  <a:srgbClr val="FFC000"/>
                </a:solidFill>
              </a:rPr>
              <a:t>força material das ideias</a:t>
            </a:r>
            <a:r>
              <a:rPr lang="pt-BR" dirty="0"/>
              <a:t>: esses “produções do espírito” (religiões, doutrinas, ideologias, disciplinas) pesaram de forma decisiva no curso das coisas; elas têm trabalhado as sociedades </a:t>
            </a:r>
            <a:r>
              <a:rPr lang="pt-BR" dirty="0">
                <a:solidFill>
                  <a:srgbClr val="FFC000"/>
                </a:solidFill>
              </a:rPr>
              <a:t>como corpo e “no corpo</a:t>
            </a:r>
            <a:r>
              <a:rPr lang="pt-BR" dirty="0"/>
              <a:t>” (modificando seu funcionamento político, econômico e militar) e não somente em sonhos e “na cabeça”.</a:t>
            </a:r>
          </a:p>
          <a:p>
            <a:endParaRPr lang="pt-BR" i="1" dirty="0"/>
          </a:p>
          <a:p>
            <a:endParaRPr lang="pt-BR" dirty="0"/>
          </a:p>
        </p:txBody>
      </p:sp>
    </p:spTree>
    <p:extLst>
      <p:ext uri="{BB962C8B-B14F-4D97-AF65-F5344CB8AC3E}">
        <p14:creationId xmlns:p14="http://schemas.microsoft.com/office/powerpoint/2010/main" val="22073140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9DF6FDA-65FB-2ED8-F30B-7859E5B813FF}"/>
              </a:ext>
            </a:extLst>
          </p:cNvPr>
          <p:cNvSpPr>
            <a:spLocks noGrp="1"/>
          </p:cNvSpPr>
          <p:nvPr>
            <p:ph type="title"/>
          </p:nvPr>
        </p:nvSpPr>
        <p:spPr>
          <a:xfrm>
            <a:off x="2611807" y="588733"/>
            <a:ext cx="7958331" cy="1077229"/>
          </a:xfrm>
        </p:spPr>
        <p:txBody>
          <a:bodyPr>
            <a:normAutofit fontScale="90000"/>
          </a:bodyPr>
          <a:lstStyle/>
          <a:p>
            <a:r>
              <a:rPr lang="pt-BR" dirty="0"/>
              <a:t>transmissão</a:t>
            </a:r>
            <a:br>
              <a:rPr lang="pt-BR" dirty="0"/>
            </a:br>
            <a:r>
              <a:rPr lang="pt-BR" sz="2200" dirty="0">
                <a:solidFill>
                  <a:srgbClr val="FFC000"/>
                </a:solidFill>
              </a:rPr>
              <a:t>três dimensões</a:t>
            </a:r>
            <a:br>
              <a:rPr lang="pt-BR" dirty="0"/>
            </a:br>
            <a:endParaRPr lang="pt-BR" dirty="0"/>
          </a:p>
        </p:txBody>
      </p:sp>
      <p:sp>
        <p:nvSpPr>
          <p:cNvPr id="3" name="Espaço Reservado para Conteúdo 2">
            <a:extLst>
              <a:ext uri="{FF2B5EF4-FFF2-40B4-BE49-F238E27FC236}">
                <a16:creationId xmlns:a16="http://schemas.microsoft.com/office/drawing/2014/main" id="{A7CE1C26-BDB1-8A79-0661-B67C8A04E43B}"/>
              </a:ext>
            </a:extLst>
          </p:cNvPr>
          <p:cNvSpPr>
            <a:spLocks noGrp="1"/>
          </p:cNvSpPr>
          <p:nvPr>
            <p:ph idx="1"/>
          </p:nvPr>
        </p:nvSpPr>
        <p:spPr>
          <a:xfrm>
            <a:off x="2793303" y="1665962"/>
            <a:ext cx="7776835" cy="4383982"/>
          </a:xfrm>
        </p:spPr>
        <p:txBody>
          <a:bodyPr>
            <a:normAutofit fontScale="92500" lnSpcReduction="10000"/>
          </a:bodyPr>
          <a:lstStyle/>
          <a:p>
            <a:pPr algn="just"/>
            <a:r>
              <a:rPr lang="pt-BR" dirty="0">
                <a:solidFill>
                  <a:srgbClr val="FFC000"/>
                </a:solidFill>
              </a:rPr>
              <a:t>material</a:t>
            </a:r>
            <a:r>
              <a:rPr lang="pt-BR" dirty="0"/>
              <a:t>: “a ligação de agentes materiais com atores pessoais convém à vasta confusão de motores de toda a natureza que, em cada nova partida, é colocada em cena ‘por uma ideia que agita multidões’” (pessoas, imagens, espaços, ritos)</a:t>
            </a:r>
          </a:p>
          <a:p>
            <a:pPr algn="just"/>
            <a:r>
              <a:rPr lang="pt-BR" dirty="0">
                <a:solidFill>
                  <a:srgbClr val="FFC000"/>
                </a:solidFill>
              </a:rPr>
              <a:t>diacrônica</a:t>
            </a:r>
            <a:r>
              <a:rPr lang="pt-BR" dirty="0"/>
              <a:t>: transporte no tempo; trama e drama; ligação entre os vivos e os mortos; uma vitória coletiva sobre o efêmero;  o que perdura; forma trajetos e influências;</a:t>
            </a:r>
          </a:p>
          <a:p>
            <a:pPr algn="just"/>
            <a:r>
              <a:rPr lang="pt-BR" dirty="0">
                <a:solidFill>
                  <a:srgbClr val="FFC000"/>
                </a:solidFill>
              </a:rPr>
              <a:t>política</a:t>
            </a:r>
            <a:r>
              <a:rPr lang="pt-BR" dirty="0"/>
              <a:t>: “existem máquinas destinadas a comunicar, mas não a transmitir; além disso, no limite, poder-se-ia definir uma transmissão como um telecomunicação no tempo em que a máquina é uma interface necessária, mas não suficiente, em que a ‘rede’ terá sempre duplo sentido”</a:t>
            </a:r>
          </a:p>
        </p:txBody>
      </p:sp>
    </p:spTree>
    <p:extLst>
      <p:ext uri="{BB962C8B-B14F-4D97-AF65-F5344CB8AC3E}">
        <p14:creationId xmlns:p14="http://schemas.microsoft.com/office/powerpoint/2010/main" val="22569146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1C61AE1-BEFF-6ACD-00F5-1A6E81C9ACA9}"/>
              </a:ext>
            </a:extLst>
          </p:cNvPr>
          <p:cNvSpPr>
            <a:spLocks noGrp="1"/>
          </p:cNvSpPr>
          <p:nvPr>
            <p:ph type="title"/>
          </p:nvPr>
        </p:nvSpPr>
        <p:spPr/>
        <p:txBody>
          <a:bodyPr/>
          <a:lstStyle/>
          <a:p>
            <a:r>
              <a:rPr lang="pt-BR" dirty="0"/>
              <a:t>Cultura – breve história do MinC</a:t>
            </a:r>
          </a:p>
        </p:txBody>
      </p:sp>
      <p:sp>
        <p:nvSpPr>
          <p:cNvPr id="3" name="Espaço Reservado para Conteúdo 2">
            <a:extLst>
              <a:ext uri="{FF2B5EF4-FFF2-40B4-BE49-F238E27FC236}">
                <a16:creationId xmlns:a16="http://schemas.microsoft.com/office/drawing/2014/main" id="{CA509F7B-83E1-4271-FB0B-37B47539E395}"/>
              </a:ext>
            </a:extLst>
          </p:cNvPr>
          <p:cNvSpPr>
            <a:spLocks noGrp="1"/>
          </p:cNvSpPr>
          <p:nvPr>
            <p:ph idx="1"/>
          </p:nvPr>
        </p:nvSpPr>
        <p:spPr>
          <a:xfrm>
            <a:off x="2718148" y="1885285"/>
            <a:ext cx="7851991" cy="4164659"/>
          </a:xfrm>
        </p:spPr>
        <p:txBody>
          <a:bodyPr/>
          <a:lstStyle/>
          <a:p>
            <a:r>
              <a:rPr lang="pt-BR" dirty="0"/>
              <a:t>“A Imaginação a serviço do Brasil” (projeto de governo)</a:t>
            </a:r>
          </a:p>
          <a:p>
            <a:r>
              <a:rPr lang="pt-BR" b="1" dirty="0">
                <a:solidFill>
                  <a:srgbClr val="FFC000"/>
                </a:solidFill>
              </a:rPr>
              <a:t>Pontos de Cultura</a:t>
            </a:r>
            <a:r>
              <a:rPr lang="pt-BR" dirty="0"/>
              <a:t>: </a:t>
            </a:r>
            <a:r>
              <a:rPr lang="pt-BR" dirty="0" err="1"/>
              <a:t>do-in</a:t>
            </a:r>
            <a:r>
              <a:rPr lang="pt-BR" dirty="0"/>
              <a:t> </a:t>
            </a:r>
            <a:r>
              <a:rPr lang="pt-BR" dirty="0" err="1"/>
              <a:t>atropológico</a:t>
            </a:r>
            <a:r>
              <a:rPr lang="pt-BR" dirty="0"/>
              <a:t> e o CC – Gilberto Gil e Juca Ferreira (5 mil pontos em 1400 municípios)</a:t>
            </a:r>
          </a:p>
          <a:p>
            <a:r>
              <a:rPr lang="pt-BR" dirty="0"/>
              <a:t>2011/12 (inversão da lógica) e 2012/14 (novo conceito)</a:t>
            </a:r>
          </a:p>
          <a:p>
            <a:r>
              <a:rPr lang="pt-BR" dirty="0"/>
              <a:t>Secretaria do livro (Waly Salomão),Viva Leitura (América Latina)</a:t>
            </a:r>
          </a:p>
          <a:p>
            <a:endParaRPr lang="pt-BR" dirty="0"/>
          </a:p>
          <a:p>
            <a:endParaRPr lang="pt-BR" dirty="0"/>
          </a:p>
        </p:txBody>
      </p:sp>
    </p:spTree>
    <p:extLst>
      <p:ext uri="{BB962C8B-B14F-4D97-AF65-F5344CB8AC3E}">
        <p14:creationId xmlns:p14="http://schemas.microsoft.com/office/powerpoint/2010/main" val="24361041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FF4FC94-B8CA-ACC9-F494-8B03111DE20B}"/>
              </a:ext>
            </a:extLst>
          </p:cNvPr>
          <p:cNvSpPr>
            <a:spLocks noGrp="1"/>
          </p:cNvSpPr>
          <p:nvPr>
            <p:ph type="title"/>
          </p:nvPr>
        </p:nvSpPr>
        <p:spPr>
          <a:xfrm>
            <a:off x="2611808" y="808056"/>
            <a:ext cx="7897529" cy="757697"/>
          </a:xfrm>
        </p:spPr>
        <p:txBody>
          <a:bodyPr/>
          <a:lstStyle/>
          <a:p>
            <a:r>
              <a:rPr lang="pt-BR" dirty="0"/>
              <a:t>metodologia OM/MO</a:t>
            </a:r>
          </a:p>
        </p:txBody>
      </p:sp>
      <p:sp>
        <p:nvSpPr>
          <p:cNvPr id="3" name="Espaço Reservado para Conteúdo 2">
            <a:extLst>
              <a:ext uri="{FF2B5EF4-FFF2-40B4-BE49-F238E27FC236}">
                <a16:creationId xmlns:a16="http://schemas.microsoft.com/office/drawing/2014/main" id="{DBF3B668-7577-DD63-6E91-8A5D95F40F66}"/>
              </a:ext>
            </a:extLst>
          </p:cNvPr>
          <p:cNvSpPr>
            <a:spLocks noGrp="1"/>
          </p:cNvSpPr>
          <p:nvPr>
            <p:ph idx="1"/>
          </p:nvPr>
        </p:nvSpPr>
        <p:spPr>
          <a:xfrm>
            <a:off x="1929008" y="1478071"/>
            <a:ext cx="9407047" cy="5561556"/>
          </a:xfrm>
        </p:spPr>
        <p:txBody>
          <a:bodyPr>
            <a:normAutofit fontScale="55000" lnSpcReduction="20000"/>
          </a:bodyPr>
          <a:lstStyle/>
          <a:p>
            <a:endParaRPr lang="pt-BR" dirty="0">
              <a:solidFill>
                <a:srgbClr val="FFC000"/>
              </a:solidFill>
            </a:endParaRPr>
          </a:p>
          <a:p>
            <a:endParaRPr lang="pt-BR" dirty="0">
              <a:solidFill>
                <a:srgbClr val="FFC000"/>
              </a:solidFill>
            </a:endParaRPr>
          </a:p>
          <a:p>
            <a:r>
              <a:rPr lang="pt-BR" sz="3600" dirty="0"/>
              <a:t>Organização Materializada em uma Matéria Organizada</a:t>
            </a:r>
          </a:p>
          <a:p>
            <a:r>
              <a:rPr lang="pt-BR" sz="3600" dirty="0"/>
              <a:t>Matéria Organizada por uma Organização nela Materializada</a:t>
            </a:r>
          </a:p>
          <a:p>
            <a:pPr marL="0" indent="0">
              <a:buNone/>
            </a:pPr>
            <a:endParaRPr lang="pt-BR" sz="3600" dirty="0"/>
          </a:p>
          <a:p>
            <a:pPr marL="0" indent="0">
              <a:buNone/>
            </a:pPr>
            <a:r>
              <a:rPr lang="pt-BR" sz="4400" dirty="0"/>
              <a:t>    “maneiras de fazer” </a:t>
            </a:r>
            <a:r>
              <a:rPr lang="pt-BR" sz="3600" dirty="0"/>
              <a:t>(p. 139)</a:t>
            </a:r>
          </a:p>
          <a:p>
            <a:r>
              <a:rPr lang="pt-BR" sz="3600" dirty="0">
                <a:solidFill>
                  <a:srgbClr val="FFC000"/>
                </a:solidFill>
              </a:rPr>
              <a:t>descentralizar</a:t>
            </a:r>
            <a:r>
              <a:rPr lang="pt-BR" sz="3600" dirty="0"/>
              <a:t>: mostrar o choque de elementos heterogêneos - informação –      relação </a:t>
            </a:r>
            <a:r>
              <a:rPr lang="pt-BR" sz="3600" dirty="0" err="1"/>
              <a:t>Simondon</a:t>
            </a:r>
            <a:r>
              <a:rPr lang="pt-BR" sz="3600" dirty="0"/>
              <a:t> – p. 143</a:t>
            </a:r>
          </a:p>
          <a:p>
            <a:r>
              <a:rPr lang="pt-BR" sz="3600" dirty="0">
                <a:solidFill>
                  <a:srgbClr val="FFC000"/>
                </a:solidFill>
              </a:rPr>
              <a:t>materializar</a:t>
            </a:r>
            <a:r>
              <a:rPr lang="pt-BR" sz="3600" dirty="0"/>
              <a:t>: o fogo, a roda, o ferro permanecem não assinados, assim como a máquina de costura”  - p. 151</a:t>
            </a:r>
          </a:p>
          <a:p>
            <a:r>
              <a:rPr lang="pt-BR" sz="3600" dirty="0">
                <a:solidFill>
                  <a:srgbClr val="FFC000"/>
                </a:solidFill>
              </a:rPr>
              <a:t>dinamizar</a:t>
            </a:r>
            <a:r>
              <a:rPr lang="pt-BR" sz="3600" dirty="0"/>
              <a:t>: “apreender os discursos como percursos e substituir a exegese dos valores pela anatomia dos vetores” – p. 157</a:t>
            </a:r>
          </a:p>
          <a:p>
            <a:pPr>
              <a:buFontTx/>
              <a:buChar char="-"/>
            </a:pPr>
            <a:endParaRPr lang="pt-BR" dirty="0"/>
          </a:p>
          <a:p>
            <a:pPr lvl="1"/>
            <a:endParaRPr lang="pt-BR" dirty="0"/>
          </a:p>
          <a:p>
            <a:endParaRPr lang="pt-BR" dirty="0"/>
          </a:p>
          <a:p>
            <a:endParaRPr lang="pt-BR" dirty="0"/>
          </a:p>
        </p:txBody>
      </p:sp>
    </p:spTree>
    <p:extLst>
      <p:ext uri="{BB962C8B-B14F-4D97-AF65-F5344CB8AC3E}">
        <p14:creationId xmlns:p14="http://schemas.microsoft.com/office/powerpoint/2010/main" val="17794713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5A80D69-BAAF-131E-007F-345EEA4F3C81}"/>
              </a:ext>
            </a:extLst>
          </p:cNvPr>
          <p:cNvSpPr>
            <a:spLocks noGrp="1"/>
          </p:cNvSpPr>
          <p:nvPr>
            <p:ph type="title"/>
          </p:nvPr>
        </p:nvSpPr>
        <p:spPr>
          <a:xfrm>
            <a:off x="2611807" y="254758"/>
            <a:ext cx="7958331" cy="1371473"/>
          </a:xfrm>
        </p:spPr>
        <p:txBody>
          <a:bodyPr>
            <a:normAutofit/>
          </a:bodyPr>
          <a:lstStyle/>
          <a:p>
            <a:r>
              <a:rPr lang="pt-BR" sz="2800" dirty="0">
                <a:solidFill>
                  <a:srgbClr val="FFC000"/>
                </a:solidFill>
              </a:rPr>
              <a:t>cenas da enunciação</a:t>
            </a:r>
            <a:r>
              <a:rPr lang="pt-BR" sz="2800" dirty="0"/>
              <a:t>: a formalização material como gestão da cena enunciativa</a:t>
            </a:r>
          </a:p>
        </p:txBody>
      </p:sp>
      <p:sp>
        <p:nvSpPr>
          <p:cNvPr id="3" name="Espaço Reservado para Conteúdo 2">
            <a:extLst>
              <a:ext uri="{FF2B5EF4-FFF2-40B4-BE49-F238E27FC236}">
                <a16:creationId xmlns:a16="http://schemas.microsoft.com/office/drawing/2014/main" id="{E7E817E4-B858-7A00-1512-601493EA36CA}"/>
              </a:ext>
            </a:extLst>
          </p:cNvPr>
          <p:cNvSpPr>
            <a:spLocks noGrp="1"/>
          </p:cNvSpPr>
          <p:nvPr>
            <p:ph idx="1"/>
          </p:nvPr>
        </p:nvSpPr>
        <p:spPr>
          <a:xfrm>
            <a:off x="2392471" y="2217106"/>
            <a:ext cx="8177667" cy="3983277"/>
          </a:xfrm>
        </p:spPr>
        <p:txBody>
          <a:bodyPr>
            <a:normAutofit lnSpcReduction="10000"/>
          </a:bodyPr>
          <a:lstStyle/>
          <a:p>
            <a:pPr marL="0" indent="0">
              <a:buNone/>
            </a:pPr>
            <a:r>
              <a:rPr lang="pt-BR" dirty="0"/>
              <a:t>- quadro cênico (pacto feito no campo): </a:t>
            </a:r>
            <a:r>
              <a:rPr lang="pt-BR" dirty="0">
                <a:solidFill>
                  <a:srgbClr val="FFC000"/>
                </a:solidFill>
              </a:rPr>
              <a:t>cena englobante </a:t>
            </a:r>
            <a:r>
              <a:rPr lang="pt-BR" dirty="0"/>
              <a:t>(tipo de discurso) + </a:t>
            </a:r>
            <a:r>
              <a:rPr lang="pt-BR" dirty="0">
                <a:solidFill>
                  <a:srgbClr val="FFC000"/>
                </a:solidFill>
              </a:rPr>
              <a:t>cena genérica  </a:t>
            </a:r>
            <a:r>
              <a:rPr lang="pt-BR" dirty="0"/>
              <a:t>(tipo de textualização)</a:t>
            </a:r>
          </a:p>
          <a:p>
            <a:pPr marL="0" indent="0">
              <a:buNone/>
            </a:pPr>
            <a:r>
              <a:rPr lang="pt-BR" dirty="0">
                <a:solidFill>
                  <a:srgbClr val="FFC000"/>
                </a:solidFill>
              </a:rPr>
              <a:t>- cenografia </a:t>
            </a:r>
            <a:r>
              <a:rPr lang="pt-BR" dirty="0"/>
              <a:t>encenação do dizer, portanto do sujeito em sua posição no campo, rastros de um discurso</a:t>
            </a:r>
          </a:p>
          <a:p>
            <a:pPr marL="0" indent="0" algn="r">
              <a:buNone/>
            </a:pPr>
            <a:r>
              <a:rPr lang="pt-BR" dirty="0"/>
              <a:t>(Maingueneau, 2006)</a:t>
            </a:r>
          </a:p>
          <a:p>
            <a:pPr marL="0" indent="0" algn="r">
              <a:buNone/>
            </a:pPr>
            <a:endParaRPr lang="pt-BR" dirty="0"/>
          </a:p>
          <a:p>
            <a:pPr marL="0" indent="0">
              <a:buNone/>
            </a:pPr>
            <a:r>
              <a:rPr lang="pt-BR" b="1" dirty="0" err="1">
                <a:solidFill>
                  <a:srgbClr val="FFC000"/>
                </a:solidFill>
              </a:rPr>
              <a:t>pericenografia</a:t>
            </a:r>
            <a:r>
              <a:rPr lang="pt-BR" b="1" dirty="0">
                <a:solidFill>
                  <a:srgbClr val="FFC000"/>
                </a:solidFill>
              </a:rPr>
              <a:t>: </a:t>
            </a:r>
            <a:r>
              <a:rPr lang="pt-BR" b="1" dirty="0"/>
              <a:t>periferia dos textos, entornos, segundo plano</a:t>
            </a:r>
          </a:p>
          <a:p>
            <a:pPr marL="0" indent="0" algn="r">
              <a:buNone/>
            </a:pPr>
            <a:r>
              <a:rPr lang="pt-BR" dirty="0"/>
              <a:t>(</a:t>
            </a:r>
            <a:r>
              <a:rPr lang="pt-BR" dirty="0" err="1"/>
              <a:t>Helio</a:t>
            </a:r>
            <a:r>
              <a:rPr lang="pt-BR" dirty="0"/>
              <a:t> Oliveira, 2019)</a:t>
            </a:r>
          </a:p>
          <a:p>
            <a:pPr marL="0" indent="0">
              <a:buNone/>
            </a:pPr>
            <a:endParaRPr lang="pt-BR" dirty="0"/>
          </a:p>
        </p:txBody>
      </p:sp>
    </p:spTree>
    <p:extLst>
      <p:ext uri="{BB962C8B-B14F-4D97-AF65-F5344CB8AC3E}">
        <p14:creationId xmlns:p14="http://schemas.microsoft.com/office/powerpoint/2010/main" val="39407849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A038E3-6827-DADD-3162-7E4791629E86}"/>
            </a:ext>
          </a:extLst>
        </p:cNvPr>
        <p:cNvGrpSpPr/>
        <p:nvPr/>
      </p:nvGrpSpPr>
      <p:grpSpPr>
        <a:xfrm>
          <a:off x="0" y="0"/>
          <a:ext cx="0" cy="0"/>
          <a:chOff x="0" y="0"/>
          <a:chExt cx="0" cy="0"/>
        </a:xfrm>
      </p:grpSpPr>
      <p:pic>
        <p:nvPicPr>
          <p:cNvPr id="6" name="Espaço Reservado para Conteúdo 5" descr="Jornal com texto preto sobre fundo branco&#10;&#10;O conteúdo gerado por IA pode estar incorreto.">
            <a:extLst>
              <a:ext uri="{FF2B5EF4-FFF2-40B4-BE49-F238E27FC236}">
                <a16:creationId xmlns:a16="http://schemas.microsoft.com/office/drawing/2014/main" id="{D6C680B0-F398-6F77-C3B5-37A9E41747D9}"/>
              </a:ext>
            </a:extLst>
          </p:cNvPr>
          <p:cNvPicPr>
            <a:picLocks noGrp="1" noChangeAspect="1"/>
          </p:cNvPicPr>
          <p:nvPr>
            <p:ph idx="1"/>
          </p:nvPr>
        </p:nvPicPr>
        <p:blipFill>
          <a:blip r:embed="rId2"/>
          <a:stretch>
            <a:fillRect/>
          </a:stretch>
        </p:blipFill>
        <p:spPr>
          <a:xfrm>
            <a:off x="3357563" y="123345"/>
            <a:ext cx="5200650" cy="6611309"/>
          </a:xfrm>
        </p:spPr>
      </p:pic>
    </p:spTree>
    <p:extLst>
      <p:ext uri="{BB962C8B-B14F-4D97-AF65-F5344CB8AC3E}">
        <p14:creationId xmlns:p14="http://schemas.microsoft.com/office/powerpoint/2010/main" val="36823007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477F8F1B-C3BA-C166-B1B8-A9C3F4B83CFB}"/>
              </a:ext>
            </a:extLst>
          </p:cNvPr>
          <p:cNvSpPr>
            <a:spLocks noGrp="1"/>
          </p:cNvSpPr>
          <p:nvPr>
            <p:ph idx="1"/>
          </p:nvPr>
        </p:nvSpPr>
        <p:spPr>
          <a:xfrm>
            <a:off x="2354893" y="1255733"/>
            <a:ext cx="8215246" cy="4631499"/>
          </a:xfrm>
        </p:spPr>
        <p:txBody>
          <a:bodyPr>
            <a:normAutofit fontScale="70000" lnSpcReduction="20000"/>
          </a:bodyPr>
          <a:lstStyle/>
          <a:p>
            <a:endParaRPr lang="pt-BR" sz="2400" dirty="0"/>
          </a:p>
          <a:p>
            <a:endParaRPr lang="pt-BR" sz="2400" dirty="0"/>
          </a:p>
          <a:p>
            <a:r>
              <a:rPr lang="pt-BR" sz="3100" dirty="0"/>
              <a:t>“conjuntos de sistemas de objetos indissociáveis de conjuntos de sistemas de ações” (formação socioespacial, dentro dela, os campos)</a:t>
            </a:r>
          </a:p>
          <a:p>
            <a:r>
              <a:rPr lang="pt-BR" sz="3100" dirty="0"/>
              <a:t>unicidade técnica/motor único/cognoscibilidade planetária/convergência dos momentos</a:t>
            </a:r>
          </a:p>
          <a:p>
            <a:r>
              <a:rPr lang="pt-BR" sz="3100" dirty="0"/>
              <a:t>cibercultura/cultura digital – formas de cultivo...</a:t>
            </a:r>
          </a:p>
          <a:p>
            <a:r>
              <a:rPr lang="pt-BR" sz="3100" dirty="0"/>
              <a:t>formalização material de </a:t>
            </a:r>
            <a:r>
              <a:rPr lang="pt-BR" sz="3100" b="1" dirty="0"/>
              <a:t>mídiuns</a:t>
            </a:r>
          </a:p>
          <a:p>
            <a:pPr lvl="1"/>
            <a:r>
              <a:rPr lang="pt-BR" sz="3400" u="sng" dirty="0">
                <a:solidFill>
                  <a:srgbClr val="FFC000"/>
                </a:solidFill>
              </a:rPr>
              <a:t>espaço</a:t>
            </a:r>
            <a:r>
              <a:rPr lang="pt-BR" sz="3400" dirty="0">
                <a:solidFill>
                  <a:srgbClr val="FFC000"/>
                </a:solidFill>
              </a:rPr>
              <a:t> canônico e </a:t>
            </a:r>
            <a:r>
              <a:rPr lang="pt-BR" sz="3400" u="sng" dirty="0">
                <a:solidFill>
                  <a:srgbClr val="FFC000"/>
                </a:solidFill>
              </a:rPr>
              <a:t>espaço</a:t>
            </a:r>
            <a:r>
              <a:rPr lang="pt-BR" sz="3400" dirty="0">
                <a:solidFill>
                  <a:srgbClr val="FFC000"/>
                </a:solidFill>
              </a:rPr>
              <a:t> associado *</a:t>
            </a:r>
          </a:p>
          <a:p>
            <a:endParaRPr lang="pt-BR" sz="2800" dirty="0"/>
          </a:p>
          <a:p>
            <a:endParaRPr lang="pt-BR" dirty="0"/>
          </a:p>
          <a:p>
            <a:endParaRPr lang="pt-BR" dirty="0"/>
          </a:p>
        </p:txBody>
      </p:sp>
    </p:spTree>
    <p:extLst>
      <p:ext uri="{BB962C8B-B14F-4D97-AF65-F5344CB8AC3E}">
        <p14:creationId xmlns:p14="http://schemas.microsoft.com/office/powerpoint/2010/main" val="31618177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1758002" y="781446"/>
            <a:ext cx="8683275" cy="5307318"/>
          </a:xfrm>
          <a:prstGeom prst="rect">
            <a:avLst/>
          </a:prstGeom>
        </p:spPr>
      </p:pic>
    </p:spTree>
    <p:extLst>
      <p:ext uri="{BB962C8B-B14F-4D97-AF65-F5344CB8AC3E}">
        <p14:creationId xmlns:p14="http://schemas.microsoft.com/office/powerpoint/2010/main" val="32652688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CB73FE-9BB2-739E-B5A0-599EA79E5A46}"/>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3037E461-A57C-38F2-31A8-13C0850CAAE4}"/>
              </a:ext>
            </a:extLst>
          </p:cNvPr>
          <p:cNvSpPr>
            <a:spLocks noGrp="1"/>
          </p:cNvSpPr>
          <p:nvPr>
            <p:ph type="title"/>
          </p:nvPr>
        </p:nvSpPr>
        <p:spPr>
          <a:xfrm>
            <a:off x="2611808" y="682795"/>
            <a:ext cx="8047841" cy="1358947"/>
          </a:xfrm>
        </p:spPr>
        <p:txBody>
          <a:bodyPr>
            <a:normAutofit fontScale="90000"/>
          </a:bodyPr>
          <a:lstStyle/>
          <a:p>
            <a:r>
              <a:rPr lang="pt-BR" b="1" dirty="0">
                <a:latin typeface="Algerian" panose="020F0502020204030204" pitchFamily="34" charset="0"/>
                <a:cs typeface="Algerian" panose="020F0502020204030204" pitchFamily="34" charset="0"/>
              </a:rPr>
              <a:t>Técnica e cultura:</a:t>
            </a:r>
            <a:br>
              <a:rPr lang="pt-BR" b="1" dirty="0">
                <a:latin typeface="Algerian" panose="020F0502020204030204" pitchFamily="34" charset="0"/>
                <a:cs typeface="Algerian" panose="020F0502020204030204" pitchFamily="34" charset="0"/>
              </a:rPr>
            </a:br>
            <a:r>
              <a:rPr lang="pt-BR" b="1" dirty="0">
                <a:latin typeface="Algerian" panose="020F0502020204030204" pitchFamily="34" charset="0"/>
                <a:cs typeface="Algerian" panose="020F0502020204030204" pitchFamily="34" charset="0"/>
              </a:rPr>
              <a:t> </a:t>
            </a:r>
            <a:br>
              <a:rPr lang="pt-BR" b="1" dirty="0">
                <a:latin typeface="Algerian" panose="020F0502020204030204" pitchFamily="34" charset="0"/>
                <a:cs typeface="Algerian" panose="020F0502020204030204" pitchFamily="34" charset="0"/>
              </a:rPr>
            </a:br>
            <a:r>
              <a:rPr lang="pt-BR" b="1" dirty="0">
                <a:latin typeface="Algerian" panose="020F0502020204030204" pitchFamily="34" charset="0"/>
                <a:cs typeface="Algerian" panose="020F0502020204030204" pitchFamily="34" charset="0"/>
              </a:rPr>
              <a:t>“</a:t>
            </a:r>
            <a:r>
              <a:rPr lang="pt-BR" b="1" dirty="0">
                <a:latin typeface="Abadi MT Condensed Light" panose="020B0306030101010103" pitchFamily="34" charset="77"/>
                <a:cs typeface="Algerian" panose="020F0502020204030204" pitchFamily="34" charset="0"/>
              </a:rPr>
              <a:t>a cultura é o que resta quando tudo é esquecido sobre as técnicas”(p. 159)</a:t>
            </a:r>
            <a:endParaRPr lang="pt-BR" sz="2000" dirty="0"/>
          </a:p>
        </p:txBody>
      </p:sp>
      <p:sp>
        <p:nvSpPr>
          <p:cNvPr id="3" name="Espaço Reservado para Conteúdo 2">
            <a:extLst>
              <a:ext uri="{FF2B5EF4-FFF2-40B4-BE49-F238E27FC236}">
                <a16:creationId xmlns:a16="http://schemas.microsoft.com/office/drawing/2014/main" id="{B9F427E8-F1E9-A614-4413-A4EE50136599}"/>
              </a:ext>
            </a:extLst>
          </p:cNvPr>
          <p:cNvSpPr>
            <a:spLocks noGrp="1"/>
          </p:cNvSpPr>
          <p:nvPr>
            <p:ph idx="1"/>
          </p:nvPr>
        </p:nvSpPr>
        <p:spPr>
          <a:xfrm>
            <a:off x="2091847" y="2843407"/>
            <a:ext cx="8730641" cy="3425859"/>
          </a:xfrm>
        </p:spPr>
        <p:txBody>
          <a:bodyPr>
            <a:normAutofit fontScale="85000" lnSpcReduction="20000"/>
          </a:bodyPr>
          <a:lstStyle/>
          <a:p>
            <a:pPr marL="0" indent="0" algn="just">
              <a:buNone/>
            </a:pPr>
            <a:r>
              <a:rPr lang="pt-BR" dirty="0">
                <a:solidFill>
                  <a:srgbClr val="FFC000"/>
                </a:solidFill>
              </a:rPr>
              <a:t>      </a:t>
            </a:r>
            <a:r>
              <a:rPr lang="pt-BR" sz="2400" dirty="0">
                <a:solidFill>
                  <a:srgbClr val="FFC000"/>
                </a:solidFill>
              </a:rPr>
              <a:t>MO</a:t>
            </a:r>
            <a:endParaRPr lang="pt-BR" sz="2400" dirty="0"/>
          </a:p>
          <a:p>
            <a:pPr marL="0" indent="0" algn="just">
              <a:buNone/>
            </a:pPr>
            <a:r>
              <a:rPr lang="pt-BR" sz="2400" dirty="0"/>
              <a:t>      infraestrutura material</a:t>
            </a:r>
            <a:r>
              <a:rPr lang="pt-BR" sz="2400" dirty="0">
                <a:solidFill>
                  <a:srgbClr val="FFC000"/>
                </a:solidFill>
              </a:rPr>
              <a:t>, </a:t>
            </a:r>
            <a:r>
              <a:rPr lang="pt-BR" sz="2400" dirty="0"/>
              <a:t>objeto técnico </a:t>
            </a:r>
          </a:p>
          <a:p>
            <a:pPr marL="0" indent="0" algn="just">
              <a:buNone/>
            </a:pPr>
            <a:r>
              <a:rPr lang="pt-BR" sz="2400" dirty="0"/>
              <a:t>      </a:t>
            </a:r>
            <a:r>
              <a:rPr lang="pt-BR" sz="2400" u="sng" dirty="0"/>
              <a:t>vetor de sensibilidade</a:t>
            </a:r>
          </a:p>
          <a:p>
            <a:pPr marL="0" indent="0" algn="just">
              <a:buNone/>
            </a:pPr>
            <a:r>
              <a:rPr lang="pt-BR" dirty="0">
                <a:solidFill>
                  <a:srgbClr val="FFC000"/>
                </a:solidFill>
              </a:rPr>
              <a:t>      </a:t>
            </a:r>
          </a:p>
          <a:p>
            <a:pPr marL="0" indent="0" algn="just">
              <a:buNone/>
            </a:pPr>
            <a:r>
              <a:rPr lang="pt-BR" sz="2400" dirty="0">
                <a:solidFill>
                  <a:srgbClr val="FFC000"/>
                </a:solidFill>
              </a:rPr>
              <a:t>      OM</a:t>
            </a:r>
          </a:p>
          <a:p>
            <a:pPr marL="0" indent="0">
              <a:buNone/>
            </a:pPr>
            <a:r>
              <a:rPr lang="pt-BR" sz="2400" dirty="0"/>
              <a:t>      superestrutura organizacional, instituição</a:t>
            </a:r>
          </a:p>
          <a:p>
            <a:pPr marL="0" indent="0">
              <a:buNone/>
            </a:pPr>
            <a:r>
              <a:rPr lang="pt-BR" sz="2400" dirty="0"/>
              <a:t>      </a:t>
            </a:r>
            <a:r>
              <a:rPr lang="pt-BR" sz="2400" u="sng" dirty="0"/>
              <a:t>matriz de sociabilidade</a:t>
            </a:r>
          </a:p>
        </p:txBody>
      </p:sp>
    </p:spTree>
    <p:extLst>
      <p:ext uri="{BB962C8B-B14F-4D97-AF65-F5344CB8AC3E}">
        <p14:creationId xmlns:p14="http://schemas.microsoft.com/office/powerpoint/2010/main" val="27345542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D0D658B-786A-50CE-7573-B49026EBE045}"/>
              </a:ext>
            </a:extLst>
          </p:cNvPr>
          <p:cNvSpPr>
            <a:spLocks noGrp="1"/>
          </p:cNvSpPr>
          <p:nvPr>
            <p:ph type="title"/>
          </p:nvPr>
        </p:nvSpPr>
        <p:spPr/>
        <p:txBody>
          <a:bodyPr/>
          <a:lstStyle/>
          <a:p>
            <a:r>
              <a:rPr lang="pt-BR" dirty="0"/>
              <a:t>Decolonialidade?</a:t>
            </a:r>
          </a:p>
        </p:txBody>
      </p:sp>
      <p:sp>
        <p:nvSpPr>
          <p:cNvPr id="3" name="Espaço Reservado para Conteúdo 2">
            <a:extLst>
              <a:ext uri="{FF2B5EF4-FFF2-40B4-BE49-F238E27FC236}">
                <a16:creationId xmlns:a16="http://schemas.microsoft.com/office/drawing/2014/main" id="{709E8A6F-55FB-2718-0200-4983C40F36CA}"/>
              </a:ext>
            </a:extLst>
          </p:cNvPr>
          <p:cNvSpPr>
            <a:spLocks noGrp="1"/>
          </p:cNvSpPr>
          <p:nvPr>
            <p:ph idx="1"/>
          </p:nvPr>
        </p:nvSpPr>
        <p:spPr>
          <a:xfrm>
            <a:off x="2430050" y="1478071"/>
            <a:ext cx="8140089" cy="4759763"/>
          </a:xfrm>
        </p:spPr>
        <p:txBody>
          <a:bodyPr>
            <a:normAutofit fontScale="92500" lnSpcReduction="10000"/>
          </a:bodyPr>
          <a:lstStyle/>
          <a:p>
            <a:pPr marL="0" indent="0">
              <a:buNone/>
            </a:pPr>
            <a:endParaRPr lang="pt-BR" dirty="0">
              <a:solidFill>
                <a:srgbClr val="FFC000"/>
              </a:solidFill>
            </a:endParaRPr>
          </a:p>
          <a:p>
            <a:pPr marL="0" indent="0">
              <a:buNone/>
            </a:pPr>
            <a:endParaRPr lang="pt-BR" dirty="0">
              <a:solidFill>
                <a:srgbClr val="FFC000"/>
              </a:solidFill>
            </a:endParaRPr>
          </a:p>
          <a:p>
            <a:pPr marL="0" indent="0">
              <a:buNone/>
            </a:pPr>
            <a:r>
              <a:rPr lang="pt-BR" dirty="0" err="1">
                <a:solidFill>
                  <a:srgbClr val="FFC000"/>
                </a:solidFill>
              </a:rPr>
              <a:t>Cosmopoéticas</a:t>
            </a:r>
            <a:r>
              <a:rPr lang="pt-BR" dirty="0">
                <a:solidFill>
                  <a:srgbClr val="FFC000"/>
                </a:solidFill>
              </a:rPr>
              <a:t> do Refúgio, </a:t>
            </a:r>
            <a:r>
              <a:rPr lang="pt-BR" dirty="0" err="1">
                <a:solidFill>
                  <a:srgbClr val="FFC000"/>
                </a:solidFill>
              </a:rPr>
              <a:t>Dénètem</a:t>
            </a:r>
            <a:r>
              <a:rPr lang="pt-BR" dirty="0">
                <a:solidFill>
                  <a:srgbClr val="FFC000"/>
                </a:solidFill>
              </a:rPr>
              <a:t> </a:t>
            </a:r>
            <a:r>
              <a:rPr lang="pt-BR" dirty="0" err="1">
                <a:solidFill>
                  <a:srgbClr val="FFC000"/>
                </a:solidFill>
              </a:rPr>
              <a:t>Tuam</a:t>
            </a:r>
            <a:r>
              <a:rPr lang="pt-BR" dirty="0">
                <a:solidFill>
                  <a:srgbClr val="FFC000"/>
                </a:solidFill>
              </a:rPr>
              <a:t> Bona</a:t>
            </a:r>
          </a:p>
          <a:p>
            <a:pPr>
              <a:buFontTx/>
              <a:buChar char="-"/>
            </a:pPr>
            <a:r>
              <a:rPr lang="pt-BR" dirty="0"/>
              <a:t>fugir: escapar, desencadear</a:t>
            </a:r>
          </a:p>
          <a:p>
            <a:pPr>
              <a:buFontTx/>
              <a:buChar char="-"/>
            </a:pPr>
            <a:r>
              <a:rPr lang="pt-BR" dirty="0" err="1"/>
              <a:t>marronagem</a:t>
            </a:r>
            <a:r>
              <a:rPr lang="pt-BR" dirty="0"/>
              <a:t>: astúcia do bem-viver, tecnologias de </a:t>
            </a:r>
            <a:r>
              <a:rPr lang="pt-BR" u="sng" dirty="0"/>
              <a:t>con</a:t>
            </a:r>
            <a:r>
              <a:rPr lang="pt-BR" dirty="0"/>
              <a:t>vívio</a:t>
            </a:r>
          </a:p>
          <a:p>
            <a:pPr marL="0" indent="0">
              <a:buNone/>
            </a:pPr>
            <a:r>
              <a:rPr lang="pt-BR" dirty="0"/>
              <a:t>*</a:t>
            </a:r>
          </a:p>
          <a:p>
            <a:r>
              <a:rPr lang="pt-BR" dirty="0"/>
              <a:t>contemplação (memória + ruptura do continuum infindável)</a:t>
            </a:r>
          </a:p>
          <a:p>
            <a:r>
              <a:rPr lang="pt-BR" dirty="0"/>
              <a:t>diálogo (pensamento em movimento, alteridade, circularidade)</a:t>
            </a:r>
          </a:p>
          <a:p>
            <a:r>
              <a:rPr lang="pt-BR" dirty="0"/>
              <a:t>selvagem  (devir, individuação em consonância com o entorno)</a:t>
            </a:r>
          </a:p>
          <a:p>
            <a:pPr marL="0" indent="0">
              <a:buNone/>
            </a:pPr>
            <a:endParaRPr lang="pt-BR" dirty="0"/>
          </a:p>
          <a:p>
            <a:pPr marL="0" indent="0">
              <a:buNone/>
            </a:pPr>
            <a:endParaRPr lang="pt-BR" dirty="0">
              <a:solidFill>
                <a:srgbClr val="FFC000"/>
              </a:solidFill>
            </a:endParaRPr>
          </a:p>
          <a:p>
            <a:endParaRPr lang="pt-BR" dirty="0">
              <a:solidFill>
                <a:srgbClr val="FFC000"/>
              </a:solidFill>
            </a:endParaRPr>
          </a:p>
        </p:txBody>
      </p:sp>
    </p:spTree>
    <p:extLst>
      <p:ext uri="{BB962C8B-B14F-4D97-AF65-F5344CB8AC3E}">
        <p14:creationId xmlns:p14="http://schemas.microsoft.com/office/powerpoint/2010/main" val="33160885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F97473-DEF7-8C35-5B49-A0F6347AED42}"/>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E30BEB97-7E09-9E6E-3F2C-ED5484BE51AD}"/>
              </a:ext>
            </a:extLst>
          </p:cNvPr>
          <p:cNvSpPr>
            <a:spLocks noGrp="1"/>
          </p:cNvSpPr>
          <p:nvPr>
            <p:ph type="title"/>
          </p:nvPr>
        </p:nvSpPr>
        <p:spPr/>
        <p:txBody>
          <a:bodyPr/>
          <a:lstStyle/>
          <a:p>
            <a:r>
              <a:rPr lang="pt-BR" dirty="0"/>
              <a:t>Decolonialidade?</a:t>
            </a:r>
          </a:p>
        </p:txBody>
      </p:sp>
      <p:sp>
        <p:nvSpPr>
          <p:cNvPr id="3" name="Espaço Reservado para Conteúdo 2">
            <a:extLst>
              <a:ext uri="{FF2B5EF4-FFF2-40B4-BE49-F238E27FC236}">
                <a16:creationId xmlns:a16="http://schemas.microsoft.com/office/drawing/2014/main" id="{6FF58820-7778-5EFF-3FEA-E281F2A08FFD}"/>
              </a:ext>
            </a:extLst>
          </p:cNvPr>
          <p:cNvSpPr>
            <a:spLocks noGrp="1"/>
          </p:cNvSpPr>
          <p:nvPr>
            <p:ph idx="1"/>
          </p:nvPr>
        </p:nvSpPr>
        <p:spPr>
          <a:xfrm>
            <a:off x="2192056" y="1528175"/>
            <a:ext cx="8378084" cy="4521769"/>
          </a:xfrm>
        </p:spPr>
        <p:txBody>
          <a:bodyPr>
            <a:normAutofit fontScale="92500" lnSpcReduction="10000"/>
          </a:bodyPr>
          <a:lstStyle/>
          <a:p>
            <a:pPr marL="0" indent="0">
              <a:buNone/>
            </a:pPr>
            <a:endParaRPr lang="pt-BR" dirty="0">
              <a:solidFill>
                <a:srgbClr val="FFC000"/>
              </a:solidFill>
            </a:endParaRPr>
          </a:p>
          <a:p>
            <a:pPr marL="0" indent="0">
              <a:buNone/>
            </a:pPr>
            <a:r>
              <a:rPr lang="pt-BR" b="1" dirty="0" err="1">
                <a:solidFill>
                  <a:srgbClr val="FFC000"/>
                </a:solidFill>
              </a:rPr>
              <a:t>Cosmopoéticas</a:t>
            </a:r>
            <a:r>
              <a:rPr lang="pt-BR" b="1" dirty="0">
                <a:solidFill>
                  <a:srgbClr val="FFC000"/>
                </a:solidFill>
              </a:rPr>
              <a:t> do Refúgio </a:t>
            </a:r>
            <a:r>
              <a:rPr lang="pt-BR" dirty="0">
                <a:solidFill>
                  <a:srgbClr val="FFC000"/>
                </a:solidFill>
              </a:rPr>
              <a:t>(p. 81, contracapa)</a:t>
            </a:r>
          </a:p>
          <a:p>
            <a:pPr marL="0" indent="0">
              <a:buNone/>
            </a:pPr>
            <a:r>
              <a:rPr lang="pt-BR" dirty="0"/>
              <a:t>táticas de oposição do vazio ao excesso</a:t>
            </a:r>
          </a:p>
          <a:p>
            <a:pPr marL="0" indent="0">
              <a:buNone/>
            </a:pPr>
            <a:endParaRPr lang="pt-BR" dirty="0"/>
          </a:p>
          <a:p>
            <a:pPr marL="0" indent="0">
              <a:buNone/>
            </a:pPr>
            <a:r>
              <a:rPr lang="pt-BR" dirty="0"/>
              <a:t>“Nesses tempos sombrios em que proliferam os dispositivos de controle, as resistências devem ser furtivas, mais do que frontais. Atacar em terreno aberto é se oferecer como carne de canhão aos múltiplos poderes que tendem a nos sujeitar, expor-se como maior, maduro, responsável, significa obrigatoriamente ter de se render quando a polícia, os serviços secretos, as agências de segurança nos convocam para prestar contas de nossas vidas furtivas.”</a:t>
            </a:r>
          </a:p>
          <a:p>
            <a:pPr marL="0" indent="0">
              <a:buNone/>
            </a:pPr>
            <a:endParaRPr lang="pt-BR" dirty="0"/>
          </a:p>
          <a:p>
            <a:pPr marL="0" indent="0">
              <a:buNone/>
            </a:pPr>
            <a:endParaRPr lang="pt-BR" dirty="0">
              <a:solidFill>
                <a:srgbClr val="FFC000"/>
              </a:solidFill>
            </a:endParaRPr>
          </a:p>
        </p:txBody>
      </p:sp>
    </p:spTree>
    <p:extLst>
      <p:ext uri="{BB962C8B-B14F-4D97-AF65-F5344CB8AC3E}">
        <p14:creationId xmlns:p14="http://schemas.microsoft.com/office/powerpoint/2010/main" val="1965241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211BE0-FD8A-0E3A-0BC1-D2AC63B86149}"/>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213E032C-DEEF-649D-46C6-32AB3B5CAAF1}"/>
              </a:ext>
            </a:extLst>
          </p:cNvPr>
          <p:cNvSpPr>
            <a:spLocks noGrp="1"/>
          </p:cNvSpPr>
          <p:nvPr>
            <p:ph type="title"/>
          </p:nvPr>
        </p:nvSpPr>
        <p:spPr/>
        <p:txBody>
          <a:bodyPr/>
          <a:lstStyle/>
          <a:p>
            <a:r>
              <a:rPr lang="pt-BR" dirty="0"/>
              <a:t>Decolonialidade?</a:t>
            </a:r>
          </a:p>
        </p:txBody>
      </p:sp>
      <p:sp>
        <p:nvSpPr>
          <p:cNvPr id="3" name="Espaço Reservado para Conteúdo 2">
            <a:extLst>
              <a:ext uri="{FF2B5EF4-FFF2-40B4-BE49-F238E27FC236}">
                <a16:creationId xmlns:a16="http://schemas.microsoft.com/office/drawing/2014/main" id="{0142253C-2F65-B56D-653E-97A4FC635B92}"/>
              </a:ext>
            </a:extLst>
          </p:cNvPr>
          <p:cNvSpPr>
            <a:spLocks noGrp="1"/>
          </p:cNvSpPr>
          <p:nvPr>
            <p:ph idx="1"/>
          </p:nvPr>
        </p:nvSpPr>
        <p:spPr>
          <a:xfrm>
            <a:off x="2755727" y="1315233"/>
            <a:ext cx="7814412" cy="4734711"/>
          </a:xfrm>
        </p:spPr>
        <p:txBody>
          <a:bodyPr/>
          <a:lstStyle/>
          <a:p>
            <a:pPr marL="0" indent="0">
              <a:buNone/>
            </a:pPr>
            <a:r>
              <a:rPr lang="pt-BR" dirty="0" err="1">
                <a:solidFill>
                  <a:srgbClr val="FFC000"/>
                </a:solidFill>
              </a:rPr>
              <a:t>Cosmopoéticas</a:t>
            </a:r>
            <a:r>
              <a:rPr lang="pt-BR" dirty="0">
                <a:solidFill>
                  <a:srgbClr val="FFC000"/>
                </a:solidFill>
              </a:rPr>
              <a:t> do Refúgio </a:t>
            </a:r>
          </a:p>
          <a:p>
            <a:pPr marL="0" indent="0">
              <a:buNone/>
            </a:pPr>
            <a:r>
              <a:rPr lang="pt-BR" dirty="0"/>
              <a:t>táticas de oposição do vazio ao excesso</a:t>
            </a:r>
          </a:p>
          <a:p>
            <a:pPr marL="0" indent="0">
              <a:buNone/>
            </a:pPr>
            <a:r>
              <a:rPr lang="pt-BR" dirty="0"/>
              <a:t>“ A </a:t>
            </a:r>
            <a:r>
              <a:rPr lang="pt-BR" dirty="0" err="1"/>
              <a:t>marronagem</a:t>
            </a:r>
            <a:r>
              <a:rPr lang="pt-BR" dirty="0"/>
              <a:t>, portanto, é menos uma forma de conquista do que de subtração ao poder. As táticas furtivas são táticas de </a:t>
            </a:r>
            <a:r>
              <a:rPr lang="pt-BR" dirty="0" err="1"/>
              <a:t>des-captura</a:t>
            </a:r>
            <a:r>
              <a:rPr lang="pt-BR" dirty="0"/>
              <a:t>: a qualquer tentativa de captura, opõem o vazio. É essa potência corrosiva da </a:t>
            </a:r>
            <a:r>
              <a:rPr lang="pt-BR" dirty="0" err="1"/>
              <a:t>marronagem</a:t>
            </a:r>
            <a:r>
              <a:rPr lang="pt-BR" dirty="0"/>
              <a:t> diante dos aparelhos de captura e dos simulacros produzidos que chamo de fuga.”</a:t>
            </a:r>
          </a:p>
          <a:p>
            <a:pPr marL="0" indent="0">
              <a:buNone/>
            </a:pPr>
            <a:endParaRPr lang="pt-BR" dirty="0"/>
          </a:p>
          <a:p>
            <a:pPr marL="0" indent="0">
              <a:buNone/>
            </a:pPr>
            <a:endParaRPr lang="pt-BR" dirty="0">
              <a:solidFill>
                <a:srgbClr val="FFC000"/>
              </a:solidFill>
            </a:endParaRPr>
          </a:p>
        </p:txBody>
      </p:sp>
    </p:spTree>
    <p:extLst>
      <p:ext uri="{BB962C8B-B14F-4D97-AF65-F5344CB8AC3E}">
        <p14:creationId xmlns:p14="http://schemas.microsoft.com/office/powerpoint/2010/main" val="22673115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E57202-FF58-FB62-4884-8A0A732343FE}"/>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B53F317D-87A8-70EE-412B-52255A9CD31C}"/>
              </a:ext>
            </a:extLst>
          </p:cNvPr>
          <p:cNvSpPr>
            <a:spLocks noGrp="1"/>
          </p:cNvSpPr>
          <p:nvPr>
            <p:ph type="title"/>
          </p:nvPr>
        </p:nvSpPr>
        <p:spPr/>
        <p:txBody>
          <a:bodyPr/>
          <a:lstStyle/>
          <a:p>
            <a:r>
              <a:rPr lang="pt-BR" dirty="0"/>
              <a:t>quilombos editoriais</a:t>
            </a:r>
          </a:p>
        </p:txBody>
      </p:sp>
      <p:sp>
        <p:nvSpPr>
          <p:cNvPr id="3" name="Espaço Reservado para Conteúdo 2">
            <a:extLst>
              <a:ext uri="{FF2B5EF4-FFF2-40B4-BE49-F238E27FC236}">
                <a16:creationId xmlns:a16="http://schemas.microsoft.com/office/drawing/2014/main" id="{3A8A0095-AADE-7B3C-59F2-99C8A44B7676}"/>
              </a:ext>
            </a:extLst>
          </p:cNvPr>
          <p:cNvSpPr>
            <a:spLocks noGrp="1"/>
          </p:cNvSpPr>
          <p:nvPr>
            <p:ph idx="1"/>
          </p:nvPr>
        </p:nvSpPr>
        <p:spPr>
          <a:xfrm>
            <a:off x="2304789" y="1277655"/>
            <a:ext cx="8265350" cy="4772289"/>
          </a:xfrm>
        </p:spPr>
        <p:txBody>
          <a:bodyPr>
            <a:normAutofit fontScale="85000" lnSpcReduction="10000"/>
          </a:bodyPr>
          <a:lstStyle/>
          <a:p>
            <a:pPr marL="0" indent="0">
              <a:buNone/>
            </a:pPr>
            <a:r>
              <a:rPr lang="pt-BR" dirty="0"/>
              <a:t>“O universo editorial, como campo, nos termos de Pierre Bourdieu, é definido por uma “rede ou configuração de relações entre posições definidas objetivamente nas determinações impostas aos seus ocupantes, agentes ou instituições, por sua situação” (Bourdieu, 1982, p. 72). A situacionalidade, para o pensador, pauta-se pelo jogo de “legitimações, trocas e transferências de capitais de ordem simbólica” (Bourdieu, 1982, p. 72-73) capaz de levar a uns à centralidade e a outros à periferia do próprio campo. Numa realidade cada vez mais codificada e endossada pelo discurso de natureza científica, podemos indagar se os conceitos compreendem bem a realidade de que falam.</a:t>
            </a:r>
          </a:p>
          <a:p>
            <a:pPr marL="0" indent="0">
              <a:buNone/>
            </a:pPr>
            <a:r>
              <a:rPr lang="pt-BR" dirty="0"/>
              <a:t>Forjados em grande medida por uma ciência que tem interesses e outras marcas, encobertos pela codificação, é de se indagar em que medida se faz necessária a problematização dos operadores teóricos, principalmente quando estes se referem a grupos e manifestações culturais considerados marginais.”</a:t>
            </a:r>
          </a:p>
          <a:p>
            <a:pPr marL="0" indent="0" algn="r">
              <a:buNone/>
            </a:pPr>
            <a:r>
              <a:rPr lang="pt-BR" sz="1600" dirty="0"/>
              <a:t>(Oliveira, in </a:t>
            </a:r>
            <a:r>
              <a:rPr lang="pt-BR" sz="1600" i="1" dirty="0"/>
              <a:t>Tarefas da edição</a:t>
            </a:r>
            <a:r>
              <a:rPr lang="pt-BR" sz="1600" dirty="0"/>
              <a:t>, p. 103)</a:t>
            </a:r>
          </a:p>
        </p:txBody>
      </p:sp>
    </p:spTree>
    <p:extLst>
      <p:ext uri="{BB962C8B-B14F-4D97-AF65-F5344CB8AC3E}">
        <p14:creationId xmlns:p14="http://schemas.microsoft.com/office/powerpoint/2010/main" val="30674527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0F84A09-7AA0-0987-40E6-3B9E0215F07B}"/>
              </a:ext>
            </a:extLst>
          </p:cNvPr>
          <p:cNvSpPr>
            <a:spLocks noGrp="1"/>
          </p:cNvSpPr>
          <p:nvPr>
            <p:ph type="title"/>
          </p:nvPr>
        </p:nvSpPr>
        <p:spPr/>
        <p:txBody>
          <a:bodyPr/>
          <a:lstStyle/>
          <a:p>
            <a:r>
              <a:rPr lang="pt-BR" dirty="0"/>
              <a:t>quilombos editoriais</a:t>
            </a:r>
          </a:p>
        </p:txBody>
      </p:sp>
      <p:sp>
        <p:nvSpPr>
          <p:cNvPr id="3" name="Espaço Reservado para Conteúdo 2">
            <a:extLst>
              <a:ext uri="{FF2B5EF4-FFF2-40B4-BE49-F238E27FC236}">
                <a16:creationId xmlns:a16="http://schemas.microsoft.com/office/drawing/2014/main" id="{74F14E56-0FD8-4EA4-B1A2-AA28E19DFF20}"/>
              </a:ext>
            </a:extLst>
          </p:cNvPr>
          <p:cNvSpPr>
            <a:spLocks noGrp="1"/>
          </p:cNvSpPr>
          <p:nvPr>
            <p:ph idx="1"/>
          </p:nvPr>
        </p:nvSpPr>
        <p:spPr>
          <a:xfrm>
            <a:off x="2611808" y="1578279"/>
            <a:ext cx="7958331" cy="4471665"/>
          </a:xfrm>
        </p:spPr>
        <p:txBody>
          <a:bodyPr>
            <a:normAutofit fontScale="92500" lnSpcReduction="10000"/>
          </a:bodyPr>
          <a:lstStyle/>
          <a:p>
            <a:pPr marL="0" indent="0">
              <a:buNone/>
            </a:pPr>
            <a:r>
              <a:rPr lang="pt-BR" dirty="0"/>
              <a:t>“Desta forma, por quilombos editoriais proponho entende um conjunto de iniciativas no campo editorial comprometidas com a difusão de temas especificamente ligados ao universo afrodescendente, com explícito propósito de alteração das configurações do imaginário social hegemônico. Possuem caráter deliberadamente independente. Seus autores são preferencialmente negros ou, em alguns casos, não-negros comprometidos com o combate ao racismo em todas as suas formas. Os catálogos são vastos e diversos, com ênfase em ciências humanas, cultura, artes e literatura. Possuem nítido projeto de intervenção político-intelectual, a fim de criar debates e formar continuamente leitores sensíveis à diversidade, em sentido amplo. Para além de casas de publicação, operam como ‘territórios’ de ação e resistência ao bloqueio tácito no campo editorial brasileiro.” </a:t>
            </a:r>
            <a:r>
              <a:rPr lang="pt-BR" sz="1500" dirty="0"/>
              <a:t>(p. 104)</a:t>
            </a:r>
          </a:p>
        </p:txBody>
      </p:sp>
    </p:spTree>
    <p:extLst>
      <p:ext uri="{BB962C8B-B14F-4D97-AF65-F5344CB8AC3E}">
        <p14:creationId xmlns:p14="http://schemas.microsoft.com/office/powerpoint/2010/main" val="24570234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B83D132-4932-403A-D710-CB16554B6BDA}"/>
              </a:ext>
            </a:extLst>
          </p:cNvPr>
          <p:cNvSpPr>
            <a:spLocks noGrp="1"/>
          </p:cNvSpPr>
          <p:nvPr>
            <p:ph type="title"/>
          </p:nvPr>
        </p:nvSpPr>
        <p:spPr>
          <a:xfrm>
            <a:off x="2611808" y="808057"/>
            <a:ext cx="7958331" cy="920536"/>
          </a:xfrm>
        </p:spPr>
        <p:txBody>
          <a:bodyPr>
            <a:normAutofit/>
          </a:bodyPr>
          <a:lstStyle/>
          <a:p>
            <a:r>
              <a:rPr lang="pt-BR" sz="2800" dirty="0"/>
              <a:t>Autoria </a:t>
            </a:r>
            <a:br>
              <a:rPr lang="pt-BR" sz="2800" dirty="0"/>
            </a:br>
            <a:r>
              <a:rPr lang="pt-BR" sz="2800" dirty="0"/>
              <a:t>gestão de uma posição no campo</a:t>
            </a:r>
          </a:p>
        </p:txBody>
      </p:sp>
      <p:sp>
        <p:nvSpPr>
          <p:cNvPr id="3" name="Espaço Reservado para Conteúdo 2">
            <a:extLst>
              <a:ext uri="{FF2B5EF4-FFF2-40B4-BE49-F238E27FC236}">
                <a16:creationId xmlns:a16="http://schemas.microsoft.com/office/drawing/2014/main" id="{F331B90C-56DF-EF83-B1B2-D9117C851500}"/>
              </a:ext>
            </a:extLst>
          </p:cNvPr>
          <p:cNvSpPr>
            <a:spLocks noGrp="1"/>
          </p:cNvSpPr>
          <p:nvPr>
            <p:ph idx="1"/>
          </p:nvPr>
        </p:nvSpPr>
        <p:spPr>
          <a:xfrm>
            <a:off x="2492679" y="1728593"/>
            <a:ext cx="8077461" cy="4622103"/>
          </a:xfrm>
        </p:spPr>
        <p:txBody>
          <a:bodyPr>
            <a:normAutofit fontScale="25000" lnSpcReduction="20000"/>
          </a:bodyPr>
          <a:lstStyle/>
          <a:p>
            <a:pPr marL="0" indent="0" algn="just">
              <a:buNone/>
            </a:pPr>
            <a:r>
              <a:rPr lang="pt-BR" sz="7200" b="1" dirty="0">
                <a:solidFill>
                  <a:srgbClr val="FFC000"/>
                </a:solidFill>
              </a:rPr>
              <a:t>transitividade das autorias</a:t>
            </a:r>
            <a:endParaRPr lang="pt-BR" sz="7200" b="1" dirty="0"/>
          </a:p>
          <a:p>
            <a:pPr marL="0" indent="0" algn="just">
              <a:buNone/>
            </a:pPr>
            <a:r>
              <a:rPr lang="pt-BR" sz="6400" dirty="0"/>
              <a:t>“Pode-se dizer, enfim, que a perspectiva editorial nos leva a entender a autoria como transitiva, isto é, exigente de </a:t>
            </a:r>
            <a:r>
              <a:rPr lang="pt-BR" sz="6400" b="1" dirty="0"/>
              <a:t>complemento que lhe dê sentido</a:t>
            </a:r>
            <a:r>
              <a:rPr lang="pt-BR" sz="6400" dirty="0"/>
              <a:t>, sendo esse complemento o que demanda administração. Pode-se dizer, então, que a gestão da obra aponta para a autoria, configurando-a. Ser </a:t>
            </a:r>
            <a:r>
              <a:rPr lang="pt-BR" sz="6400" b="1" dirty="0"/>
              <a:t>autor de </a:t>
            </a:r>
            <a:r>
              <a:rPr lang="pt-BR" sz="6400" b="1" dirty="0" err="1"/>
              <a:t>x</a:t>
            </a:r>
            <a:r>
              <a:rPr lang="pt-BR" sz="6400" b="1" dirty="0"/>
              <a:t> </a:t>
            </a:r>
            <a:r>
              <a:rPr lang="pt-BR" sz="6400" dirty="0"/>
              <a:t>implica que </a:t>
            </a:r>
            <a:r>
              <a:rPr lang="pt-BR" sz="6400" dirty="0" err="1"/>
              <a:t>x</a:t>
            </a:r>
            <a:r>
              <a:rPr lang="pt-BR" sz="6400" dirty="0"/>
              <a:t> resulta de todo um processo levado a cabo pelo funcionamento sistêmico de um campo, de um entrecampo, de um limiar… Conhecendo </a:t>
            </a:r>
            <a:r>
              <a:rPr lang="pt-BR" sz="6400" dirty="0" err="1"/>
              <a:t>x</a:t>
            </a:r>
            <a:r>
              <a:rPr lang="pt-BR" sz="6400" dirty="0"/>
              <a:t>, podemos entender como uma dada autoria se produz, às vezes até apagando seu processo de produção. Conhecendo </a:t>
            </a:r>
            <a:r>
              <a:rPr lang="pt-BR" sz="6400" dirty="0" err="1"/>
              <a:t>x</a:t>
            </a:r>
            <a:r>
              <a:rPr lang="pt-BR" sz="6400" dirty="0"/>
              <a:t>, entendemos de que modo uma obra dá sustentação a uma autoria e a projeta (ou procura projetar) para este ou aquele panteão. Em todo caso, a autoria é sempre composta por um criador, por seu labor, e por labores adjuvantes, mais ou menos mostrados, mais ou menos enaltecidos de acordo com as injunções que delimitam, numa dada conjuntura, o mercado editorial.”</a:t>
            </a:r>
          </a:p>
          <a:p>
            <a:pPr marL="0" indent="0" algn="r">
              <a:buNone/>
            </a:pPr>
            <a:r>
              <a:rPr lang="pt-BR" sz="4900" i="1" dirty="0"/>
              <a:t>Tarefas da edição</a:t>
            </a:r>
            <a:r>
              <a:rPr lang="pt-BR" sz="4900" dirty="0"/>
              <a:t>, p. 43-44</a:t>
            </a:r>
          </a:p>
          <a:p>
            <a:endParaRPr lang="pt-BR" dirty="0"/>
          </a:p>
        </p:txBody>
      </p:sp>
    </p:spTree>
    <p:extLst>
      <p:ext uri="{BB962C8B-B14F-4D97-AF65-F5344CB8AC3E}">
        <p14:creationId xmlns:p14="http://schemas.microsoft.com/office/powerpoint/2010/main" val="8704119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527F18-D477-71CA-8BE1-492DC56B8932}"/>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F029EAF1-D0A3-ECC3-3658-BBA741662FE4}"/>
              </a:ext>
            </a:extLst>
          </p:cNvPr>
          <p:cNvSpPr>
            <a:spLocks noGrp="1"/>
          </p:cNvSpPr>
          <p:nvPr>
            <p:ph type="title"/>
          </p:nvPr>
        </p:nvSpPr>
        <p:spPr>
          <a:xfrm>
            <a:off x="2611808" y="808057"/>
            <a:ext cx="7958331" cy="820327"/>
          </a:xfrm>
        </p:spPr>
        <p:txBody>
          <a:bodyPr>
            <a:noAutofit/>
          </a:bodyPr>
          <a:lstStyle/>
          <a:p>
            <a:r>
              <a:rPr lang="pt-BR" sz="2800" dirty="0"/>
              <a:t>Autoria </a:t>
            </a:r>
            <a:br>
              <a:rPr lang="pt-BR" sz="2800" dirty="0"/>
            </a:br>
            <a:r>
              <a:rPr lang="pt-BR" sz="2800" dirty="0"/>
              <a:t>gestão de uma posição no campo</a:t>
            </a:r>
          </a:p>
        </p:txBody>
      </p:sp>
      <p:sp>
        <p:nvSpPr>
          <p:cNvPr id="3" name="Espaço Reservado para Conteúdo 2">
            <a:extLst>
              <a:ext uri="{FF2B5EF4-FFF2-40B4-BE49-F238E27FC236}">
                <a16:creationId xmlns:a16="http://schemas.microsoft.com/office/drawing/2014/main" id="{D46C7AAE-EE8C-0FEE-3E90-B6BB0A9816AB}"/>
              </a:ext>
            </a:extLst>
          </p:cNvPr>
          <p:cNvSpPr>
            <a:spLocks noGrp="1"/>
          </p:cNvSpPr>
          <p:nvPr>
            <p:ph idx="1"/>
          </p:nvPr>
        </p:nvSpPr>
        <p:spPr>
          <a:xfrm>
            <a:off x="2611808" y="2141950"/>
            <a:ext cx="7958331" cy="4208745"/>
          </a:xfrm>
        </p:spPr>
        <p:txBody>
          <a:bodyPr>
            <a:normAutofit lnSpcReduction="10000"/>
          </a:bodyPr>
          <a:lstStyle/>
          <a:p>
            <a:r>
              <a:rPr lang="pt-BR" b="1" dirty="0">
                <a:solidFill>
                  <a:srgbClr val="FFC000"/>
                </a:solidFill>
                <a:latin typeface="Bangla MN"/>
                <a:ea typeface="ＭＳ Ｐゴシック" charset="0"/>
                <a:cs typeface="Bangla MN"/>
              </a:rPr>
              <a:t>fiador</a:t>
            </a:r>
            <a:r>
              <a:rPr lang="pt-BR" b="1" dirty="0">
                <a:latin typeface="Bangla MN"/>
                <a:ea typeface="ＭＳ Ｐゴシック" charset="0"/>
                <a:cs typeface="Bangla MN"/>
              </a:rPr>
              <a:t> </a:t>
            </a:r>
            <a:r>
              <a:rPr lang="pt-BR" dirty="0">
                <a:latin typeface="Bangla MN"/>
                <a:ea typeface="ＭＳ Ｐゴシック" charset="0"/>
                <a:cs typeface="Bangla MN"/>
              </a:rPr>
              <a:t>: instância que assume a responsabilidade pela circulação de um texto</a:t>
            </a:r>
          </a:p>
          <a:p>
            <a:endParaRPr lang="pt-BR" dirty="0">
              <a:latin typeface="Bangla MN"/>
              <a:ea typeface="ＭＳ Ｐゴシック" charset="0"/>
              <a:cs typeface="Bangla MN"/>
            </a:endParaRPr>
          </a:p>
          <a:p>
            <a:r>
              <a:rPr lang="pt-BR" b="1" dirty="0">
                <a:solidFill>
                  <a:srgbClr val="FFC000"/>
                </a:solidFill>
                <a:latin typeface="Bangla MN"/>
                <a:ea typeface="ＭＳ Ｐゴシック" charset="0"/>
                <a:cs typeface="Bangla MN"/>
              </a:rPr>
              <a:t>ator</a:t>
            </a:r>
            <a:r>
              <a:rPr lang="pt-BR" b="1" dirty="0">
                <a:latin typeface="Bangla MN"/>
                <a:ea typeface="ＭＳ Ｐゴシック" charset="0"/>
                <a:cs typeface="Bangla MN"/>
              </a:rPr>
              <a:t> </a:t>
            </a:r>
            <a:r>
              <a:rPr lang="pt-BR" dirty="0">
                <a:latin typeface="Bangla MN"/>
                <a:ea typeface="ＭＳ Ｐゴシック" charset="0"/>
                <a:cs typeface="Bangla MN"/>
              </a:rPr>
              <a:t>: estatuto socialmente identificado, estereótipos historicamente constituídos, redes de relações</a:t>
            </a:r>
          </a:p>
          <a:p>
            <a:endParaRPr lang="pt-BR" b="1" dirty="0">
              <a:latin typeface="Bangla MN"/>
              <a:ea typeface="ＭＳ Ｐゴシック" charset="0"/>
              <a:cs typeface="Bangla MN"/>
            </a:endParaRPr>
          </a:p>
          <a:p>
            <a:r>
              <a:rPr lang="pt-BR" b="1" dirty="0" err="1">
                <a:solidFill>
                  <a:srgbClr val="FFC000"/>
                </a:solidFill>
                <a:latin typeface="Bangla MN"/>
                <a:ea typeface="ＭＳ Ｐゴシック" charset="0"/>
                <a:cs typeface="Bangla MN"/>
              </a:rPr>
              <a:t>auctor</a:t>
            </a:r>
            <a:r>
              <a:rPr lang="pt-BR" b="1" dirty="0">
                <a:latin typeface="Bangla MN"/>
                <a:ea typeface="ＭＳ Ｐゴシック" charset="0"/>
                <a:cs typeface="Bangla MN"/>
              </a:rPr>
              <a:t> </a:t>
            </a:r>
            <a:r>
              <a:rPr lang="pt-BR" dirty="0">
                <a:latin typeface="Bangla MN"/>
                <a:ea typeface="ＭＳ Ｐゴシック" charset="0"/>
                <a:cs typeface="Bangla MN"/>
              </a:rPr>
              <a:t>:  correlato da obra; é necessário que terceiros o instituam com tal mediante uma produção textual</a:t>
            </a:r>
          </a:p>
          <a:p>
            <a:pPr algn="r"/>
            <a:r>
              <a:rPr lang="pt-BR" sz="1800" dirty="0">
                <a:latin typeface="Bangla MN"/>
                <a:ea typeface="ＭＳ Ｐゴシック" charset="0"/>
                <a:cs typeface="Bangla MN"/>
              </a:rPr>
              <a:t>(Maingueneau, 1996 e 2006)</a:t>
            </a:r>
          </a:p>
          <a:p>
            <a:endParaRPr lang="pt-BR" dirty="0"/>
          </a:p>
        </p:txBody>
      </p:sp>
    </p:spTree>
    <p:extLst>
      <p:ext uri="{BB962C8B-B14F-4D97-AF65-F5344CB8AC3E}">
        <p14:creationId xmlns:p14="http://schemas.microsoft.com/office/powerpoint/2010/main" val="1391267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963838" y="312517"/>
            <a:ext cx="8246962" cy="5813647"/>
          </a:xfrm>
        </p:spPr>
        <p:txBody>
          <a:bodyPr>
            <a:normAutofit fontScale="25000" lnSpcReduction="20000"/>
          </a:bodyPr>
          <a:lstStyle/>
          <a:p>
            <a:pPr marL="0" indent="0" algn="just">
              <a:buNone/>
            </a:pPr>
            <a:endParaRPr lang="pt-BR" sz="9600" dirty="0"/>
          </a:p>
          <a:p>
            <a:pPr marL="0" indent="0" algn="just">
              <a:buNone/>
            </a:pPr>
            <a:r>
              <a:rPr lang="pt-BR" sz="8800" dirty="0" err="1"/>
              <a:t>i</a:t>
            </a:r>
            <a:r>
              <a:rPr lang="pt-BR" sz="8800" dirty="0"/>
              <a:t>) uma certa movimentação a partir do século XII, intensificada no século XIII com o desenvolvimento de técnicas sofisticadas de produção textual, que se deu em torno da organização de universidades, com a demanda, entre outras coisas, da produção de textos de referência atestados e com cópias de qualidade (LE GOFF, [1957] 2017);  </a:t>
            </a:r>
          </a:p>
          <a:p>
            <a:pPr marL="0" indent="0" algn="just">
              <a:buNone/>
            </a:pPr>
            <a:r>
              <a:rPr lang="pt-BR" sz="8800" dirty="0"/>
              <a:t> </a:t>
            </a:r>
          </a:p>
          <a:p>
            <a:pPr marL="0" indent="0" algn="just">
              <a:buNone/>
            </a:pPr>
            <a:r>
              <a:rPr lang="pt-BR" sz="8800" dirty="0" err="1"/>
              <a:t>ii</a:t>
            </a:r>
            <a:r>
              <a:rPr lang="pt-BR" sz="8800" dirty="0"/>
              <a:t>) o estabelecimento, desde o século XVI, de uma República Mundial das Letras, cuja “sede” é Paris, uma urbanidade em que se desenvolveram, nos séculos XVII e XVIII,  práticas </a:t>
            </a:r>
            <a:r>
              <a:rPr lang="pt-BR" sz="8800" dirty="0" err="1"/>
              <a:t>instituintes</a:t>
            </a:r>
            <a:r>
              <a:rPr lang="pt-BR" sz="8800" dirty="0"/>
              <a:t> de um certo campo literário (CASANOVA, 2002), no qual o autor deve responder pelo que escreve, e no qual se definem, por isso, os termos de propriedade do que foi escrito e as disputas que configuram a tumultuada história do Copyright (FALKVINGE, 2011);</a:t>
            </a:r>
          </a:p>
          <a:p>
            <a:pPr marL="0" indent="0" algn="just">
              <a:buNone/>
            </a:pPr>
            <a:r>
              <a:rPr lang="pt-BR" sz="8000" dirty="0"/>
              <a:t> </a:t>
            </a:r>
          </a:p>
          <a:p>
            <a:pPr marL="0" indent="0">
              <a:buNone/>
            </a:pPr>
            <a:r>
              <a:rPr lang="pt-BR" sz="6200" dirty="0"/>
              <a:t> </a:t>
            </a:r>
          </a:p>
        </p:txBody>
      </p:sp>
    </p:spTree>
    <p:extLst>
      <p:ext uri="{BB962C8B-B14F-4D97-AF65-F5344CB8AC3E}">
        <p14:creationId xmlns:p14="http://schemas.microsoft.com/office/powerpoint/2010/main" val="16983289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EAF7DD71-799C-9740-B635-0768566C8847}"/>
              </a:ext>
            </a:extLst>
          </p:cNvPr>
          <p:cNvSpPr>
            <a:spLocks noGrp="1"/>
          </p:cNvSpPr>
          <p:nvPr>
            <p:ph idx="1"/>
          </p:nvPr>
        </p:nvSpPr>
        <p:spPr>
          <a:xfrm>
            <a:off x="1981200" y="1166019"/>
            <a:ext cx="8229600" cy="4525963"/>
          </a:xfrm>
        </p:spPr>
        <p:txBody>
          <a:bodyPr>
            <a:normAutofit fontScale="92500" lnSpcReduction="10000"/>
          </a:bodyPr>
          <a:lstStyle/>
          <a:p>
            <a:pPr marL="0" indent="0" algn="just">
              <a:buNone/>
            </a:pPr>
            <a:r>
              <a:rPr lang="pt-BR" sz="2400" dirty="0" err="1"/>
              <a:t>iii</a:t>
            </a:r>
            <a:r>
              <a:rPr lang="pt-BR" sz="2400" dirty="0"/>
              <a:t>) o século XIX como período de estruturação da atividade de editor, orquestrador de um conjunto complexo de atores, técnicas e normas (BRAGANÇA, 2005), no qual cadeias produtivas se organizam como empresas familiares e redes de sociabilidade poderosas, definidoras de cânones conforme se desdobrava a história do capitalismo editorial ou, em outros termos, a escala industrial da tal República Mundial das Letras (MOLLIER, 2010), suscitando embates como os havidos entre Marcel Proust e </a:t>
            </a:r>
            <a:r>
              <a:rPr lang="pt-BR" sz="2400" dirty="0" err="1"/>
              <a:t>Sainte-Beuve</a:t>
            </a:r>
            <a:r>
              <a:rPr lang="pt-BR" sz="2400" dirty="0"/>
              <a:t>, substrato da </a:t>
            </a:r>
            <a:r>
              <a:rPr lang="pt-BR" sz="2400" dirty="0" err="1"/>
              <a:t>doxa</a:t>
            </a:r>
            <a:r>
              <a:rPr lang="pt-BR" sz="2400" dirty="0"/>
              <a:t> romântica que afastava o autor, gênio criador, do rumor mundano do mercado de textos (MAINGUENEAU, 2006);</a:t>
            </a:r>
          </a:p>
          <a:p>
            <a:pPr marL="0" indent="0">
              <a:buNone/>
            </a:pPr>
            <a:endParaRPr lang="pt-BR" dirty="0"/>
          </a:p>
        </p:txBody>
      </p:sp>
    </p:spTree>
    <p:extLst>
      <p:ext uri="{BB962C8B-B14F-4D97-AF65-F5344CB8AC3E}">
        <p14:creationId xmlns:p14="http://schemas.microsoft.com/office/powerpoint/2010/main" val="38664545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929114" y="544011"/>
            <a:ext cx="8281686" cy="5582153"/>
          </a:xfrm>
        </p:spPr>
        <p:txBody>
          <a:bodyPr>
            <a:normAutofit fontScale="55000" lnSpcReduction="20000"/>
          </a:bodyPr>
          <a:lstStyle/>
          <a:p>
            <a:pPr marL="0" indent="0" algn="just">
              <a:buNone/>
            </a:pPr>
            <a:endParaRPr lang="pt-BR" dirty="0"/>
          </a:p>
          <a:p>
            <a:pPr marL="0" indent="0" algn="just">
              <a:buNone/>
            </a:pPr>
            <a:r>
              <a:rPr lang="pt-BR" sz="3800" dirty="0" err="1"/>
              <a:t>iv</a:t>
            </a:r>
            <a:r>
              <a:rPr lang="pt-BR" sz="3800" dirty="0"/>
              <a:t>) no século XX, algumas ideias-força: “a morte do autor” proclamada por Roland Barthes ([1967] 1998), quando se desvencilha o texto da relação com uma “pessoa”, postulando-se a ideia de um “sujeito”, uma figura discursiva; a “função-autor” formulada por Michel Foucault ([1969] 2006), que propõe como correlato da obra um elemento organizador do universo de discursos, no qual o nome de autor é uma marca distintiva; a recepção europeia da “estética da criação verbal” de Michail Bakhtin ([1979] 2000), que propõe a obra como acontecimento e o autor como um elemento da jornada que é toda criação; o “autor modelo”, de Umberto Eco ([1990] 2004), que supõe projeções constitutivas da interlocução ensejada por um texto autoral;  </a:t>
            </a:r>
          </a:p>
          <a:p>
            <a:pPr marL="0" indent="0" algn="just">
              <a:buNone/>
            </a:pPr>
            <a:r>
              <a:rPr lang="pt-BR" sz="3800" dirty="0"/>
              <a:t> </a:t>
            </a:r>
          </a:p>
          <a:p>
            <a:endParaRPr lang="pt-BR" sz="3800" dirty="0"/>
          </a:p>
          <a:p>
            <a:endParaRPr lang="pt-BR" dirty="0"/>
          </a:p>
        </p:txBody>
      </p:sp>
    </p:spTree>
    <p:extLst>
      <p:ext uri="{BB962C8B-B14F-4D97-AF65-F5344CB8AC3E}">
        <p14:creationId xmlns:p14="http://schemas.microsoft.com/office/powerpoint/2010/main" val="14630067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929114" y="544011"/>
            <a:ext cx="8281686" cy="5582153"/>
          </a:xfrm>
        </p:spPr>
        <p:txBody>
          <a:bodyPr>
            <a:normAutofit fontScale="55000" lnSpcReduction="20000"/>
          </a:bodyPr>
          <a:lstStyle/>
          <a:p>
            <a:pPr marL="0" indent="0" algn="just">
              <a:buNone/>
            </a:pPr>
            <a:endParaRPr lang="pt-BR" dirty="0"/>
          </a:p>
          <a:p>
            <a:pPr marL="0" indent="0" algn="just">
              <a:buNone/>
            </a:pPr>
            <a:endParaRPr lang="pt-BR" sz="3800" dirty="0"/>
          </a:p>
          <a:p>
            <a:pPr marL="0" indent="0" algn="just">
              <a:buNone/>
            </a:pPr>
            <a:r>
              <a:rPr lang="pt-BR" sz="3800" dirty="0" err="1"/>
              <a:t>v</a:t>
            </a:r>
            <a:r>
              <a:rPr lang="pt-BR" sz="3800" dirty="0"/>
              <a:t>)  e uma série de retomadas dessas perspectivas, que podem ser representadas aqui por uma publicação de Roger </a:t>
            </a:r>
            <a:r>
              <a:rPr lang="pt-BR" sz="3800" dirty="0" err="1"/>
              <a:t>Chartier</a:t>
            </a:r>
            <a:r>
              <a:rPr lang="pt-BR" sz="3800" dirty="0"/>
              <a:t>, historiador que responde por uma vasta obra de pesquisa sobre as práticas de leitura e de produção dos livros. Em 2013, reunindo trabalhos que circularam em versões anteriores, publicou o título </a:t>
            </a:r>
            <a:r>
              <a:rPr lang="pt-BR" sz="3800" i="1" dirty="0"/>
              <a:t>A mão do autor e a mente do editor</a:t>
            </a:r>
            <a:r>
              <a:rPr lang="pt-BR" sz="3800" dirty="0"/>
              <a:t>, assumindo um novo critério para a compilação desses textos: mostrar como o autor e o editor criam, em harmonia ou não, produzindo a obra que, afinal, é um artefato feito por muitos.</a:t>
            </a:r>
          </a:p>
          <a:p>
            <a:pPr marL="0" indent="0" algn="just">
              <a:buNone/>
            </a:pPr>
            <a:endParaRPr lang="pt-BR" sz="3800" dirty="0"/>
          </a:p>
          <a:p>
            <a:pPr marL="0" indent="0" algn="just">
              <a:buNone/>
            </a:pPr>
            <a:endParaRPr lang="pt-BR" sz="3800" dirty="0"/>
          </a:p>
          <a:p>
            <a:pPr marL="0" indent="0" algn="r">
              <a:buNone/>
            </a:pPr>
            <a:r>
              <a:rPr lang="pt-BR" sz="2900" dirty="0"/>
              <a:t>(In: RIBEIRO; CABRAL. </a:t>
            </a:r>
            <a:r>
              <a:rPr lang="pt-BR" sz="2900" i="1" dirty="0"/>
              <a:t>Tarefas de edição</a:t>
            </a:r>
            <a:r>
              <a:rPr lang="pt-BR" sz="2900" dirty="0"/>
              <a:t>, LED: Belo Horizonte, 2020) </a:t>
            </a:r>
          </a:p>
          <a:p>
            <a:endParaRPr lang="pt-BR" sz="2900" dirty="0"/>
          </a:p>
          <a:p>
            <a:endParaRPr lang="pt-BR" dirty="0"/>
          </a:p>
        </p:txBody>
      </p:sp>
    </p:spTree>
    <p:extLst>
      <p:ext uri="{BB962C8B-B14F-4D97-AF65-F5344CB8AC3E}">
        <p14:creationId xmlns:p14="http://schemas.microsoft.com/office/powerpoint/2010/main" val="36163787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229600" cy="889678"/>
          </a:xfrm>
        </p:spPr>
        <p:txBody>
          <a:bodyPr>
            <a:normAutofit fontScale="90000"/>
          </a:bodyPr>
          <a:lstStyle/>
          <a:p>
            <a:r>
              <a:rPr lang="en-US" sz="3600" dirty="0">
                <a:solidFill>
                  <a:srgbClr val="FFC000"/>
                </a:solidFill>
                <a:latin typeface="Bangla Sangam MN"/>
                <a:cs typeface="Bangla Sangam MN"/>
              </a:rPr>
              <a:t>paratopia </a:t>
            </a:r>
            <a:r>
              <a:rPr lang="en-US" sz="3600" dirty="0" err="1">
                <a:solidFill>
                  <a:srgbClr val="FFC000"/>
                </a:solidFill>
                <a:latin typeface="Bangla Sangam MN"/>
                <a:cs typeface="Bangla Sangam MN"/>
              </a:rPr>
              <a:t>criadora</a:t>
            </a:r>
            <a:br>
              <a:rPr lang="en-US" sz="3600" dirty="0">
                <a:latin typeface="Bangla Sangam MN"/>
                <a:cs typeface="Bangla Sangam MN"/>
              </a:rPr>
            </a:br>
            <a:r>
              <a:rPr lang="pt-BR" sz="2200" dirty="0">
                <a:latin typeface="Bangla MN"/>
                <a:ea typeface="ＭＳ Ｐゴシック" charset="0"/>
                <a:cs typeface="Bangla MN"/>
              </a:rPr>
              <a:t>(Maingueneau, 1996 e 2006)</a:t>
            </a:r>
            <a:br>
              <a:rPr lang="pt-BR" sz="2200" dirty="0">
                <a:latin typeface="Bangla MN"/>
                <a:ea typeface="ＭＳ Ｐゴシック" charset="0"/>
                <a:cs typeface="Bangla MN"/>
              </a:rPr>
            </a:br>
            <a:endParaRPr lang="en-US" sz="2200" dirty="0">
              <a:latin typeface="Bangla Sangam MN"/>
              <a:cs typeface="Bangla Sangam MN"/>
            </a:endParaRPr>
          </a:p>
        </p:txBody>
      </p:sp>
      <p:graphicFrame>
        <p:nvGraphicFramePr>
          <p:cNvPr id="5" name="Content Placeholder 4"/>
          <p:cNvGraphicFramePr>
            <a:graphicFrameLocks noGrp="1"/>
          </p:cNvGraphicFramePr>
          <p:nvPr>
            <p:ph idx="4294967295"/>
          </p:nvPr>
        </p:nvGraphicFramePr>
        <p:xfrm>
          <a:off x="3030605" y="1252538"/>
          <a:ext cx="6689725" cy="53308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934278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229600" cy="889678"/>
          </a:xfrm>
        </p:spPr>
        <p:txBody>
          <a:bodyPr>
            <a:normAutofit/>
          </a:bodyPr>
          <a:lstStyle/>
          <a:p>
            <a:r>
              <a:rPr lang="en-US" sz="3600" dirty="0" err="1">
                <a:solidFill>
                  <a:srgbClr val="FFC000"/>
                </a:solidFill>
                <a:latin typeface="Bangla Sangam MN"/>
                <a:cs typeface="Bangla Sangam MN"/>
              </a:rPr>
              <a:t>paratopia</a:t>
            </a:r>
            <a:r>
              <a:rPr lang="en-US" sz="3600" dirty="0">
                <a:solidFill>
                  <a:srgbClr val="FFC000"/>
                </a:solidFill>
                <a:latin typeface="Bangla Sangam MN"/>
                <a:cs typeface="Bangla Sangam MN"/>
              </a:rPr>
              <a:t> </a:t>
            </a:r>
            <a:r>
              <a:rPr lang="en-US" sz="3600" dirty="0" err="1">
                <a:solidFill>
                  <a:srgbClr val="FFC000"/>
                </a:solidFill>
                <a:latin typeface="Bangla Sangam MN"/>
                <a:cs typeface="Bangla Sangam MN"/>
              </a:rPr>
              <a:t>criadora</a:t>
            </a:r>
            <a:endParaRPr lang="en-US" sz="3600" dirty="0">
              <a:solidFill>
                <a:srgbClr val="FFC000"/>
              </a:solidFill>
              <a:latin typeface="Bangla Sangam MN"/>
              <a:cs typeface="Bangla Sangam MN"/>
            </a:endParaRPr>
          </a:p>
        </p:txBody>
      </p:sp>
      <p:graphicFrame>
        <p:nvGraphicFramePr>
          <p:cNvPr id="5" name="Content Placeholder 4"/>
          <p:cNvGraphicFramePr>
            <a:graphicFrameLocks noGrp="1"/>
          </p:cNvGraphicFramePr>
          <p:nvPr>
            <p:ph idx="4294967295"/>
          </p:nvPr>
        </p:nvGraphicFramePr>
        <p:xfrm>
          <a:off x="2388348" y="1386226"/>
          <a:ext cx="6689725" cy="53308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9507462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229600" cy="889678"/>
          </a:xfrm>
        </p:spPr>
        <p:txBody>
          <a:bodyPr>
            <a:normAutofit/>
          </a:bodyPr>
          <a:lstStyle/>
          <a:p>
            <a:r>
              <a:rPr lang="en-US" sz="3600" dirty="0" err="1">
                <a:solidFill>
                  <a:srgbClr val="FFC000"/>
                </a:solidFill>
                <a:latin typeface="Bangla Sangam MN"/>
                <a:cs typeface="Bangla Sangam MN"/>
              </a:rPr>
              <a:t>paratopia</a:t>
            </a:r>
            <a:r>
              <a:rPr lang="en-US" sz="3600" dirty="0">
                <a:solidFill>
                  <a:srgbClr val="FFC000"/>
                </a:solidFill>
                <a:latin typeface="Bangla Sangam MN"/>
                <a:cs typeface="Bangla Sangam MN"/>
              </a:rPr>
              <a:t> </a:t>
            </a:r>
            <a:r>
              <a:rPr lang="en-US" sz="3600" dirty="0" err="1">
                <a:solidFill>
                  <a:srgbClr val="FFC000"/>
                </a:solidFill>
                <a:latin typeface="Bangla Sangam MN"/>
                <a:cs typeface="Bangla Sangam MN"/>
              </a:rPr>
              <a:t>criadora</a:t>
            </a:r>
            <a:endParaRPr lang="en-US" sz="3600" dirty="0">
              <a:solidFill>
                <a:srgbClr val="FFC000"/>
              </a:solidFill>
              <a:latin typeface="Bangla Sangam MN"/>
              <a:cs typeface="Bangla Sangam MN"/>
            </a:endParaRPr>
          </a:p>
        </p:txBody>
      </p:sp>
      <p:graphicFrame>
        <p:nvGraphicFramePr>
          <p:cNvPr id="5" name="Content Placeholder 4"/>
          <p:cNvGraphicFramePr>
            <a:graphicFrameLocks noGrp="1"/>
          </p:cNvGraphicFramePr>
          <p:nvPr>
            <p:ph idx="4294967295"/>
          </p:nvPr>
        </p:nvGraphicFramePr>
        <p:xfrm>
          <a:off x="2388348" y="1386226"/>
          <a:ext cx="6689725" cy="53308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7571624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229600" cy="889678"/>
          </a:xfrm>
        </p:spPr>
        <p:txBody>
          <a:bodyPr>
            <a:normAutofit/>
          </a:bodyPr>
          <a:lstStyle/>
          <a:p>
            <a:r>
              <a:rPr lang="en-US" sz="3600" dirty="0" err="1">
                <a:solidFill>
                  <a:srgbClr val="FFC000"/>
                </a:solidFill>
                <a:latin typeface="Bangla Sangam MN"/>
                <a:cs typeface="Bangla Sangam MN"/>
              </a:rPr>
              <a:t>paratopia</a:t>
            </a:r>
            <a:r>
              <a:rPr lang="en-US" sz="3600" dirty="0">
                <a:solidFill>
                  <a:srgbClr val="FFC000"/>
                </a:solidFill>
                <a:latin typeface="Bangla Sangam MN"/>
                <a:cs typeface="Bangla Sangam MN"/>
              </a:rPr>
              <a:t> </a:t>
            </a:r>
            <a:r>
              <a:rPr lang="en-US" sz="3600" dirty="0" err="1">
                <a:solidFill>
                  <a:srgbClr val="FFC000"/>
                </a:solidFill>
                <a:latin typeface="Bangla Sangam MN"/>
                <a:cs typeface="Bangla Sangam MN"/>
              </a:rPr>
              <a:t>criadora</a:t>
            </a:r>
            <a:endParaRPr lang="en-US" sz="3600" dirty="0">
              <a:solidFill>
                <a:srgbClr val="FFC000"/>
              </a:solidFill>
              <a:latin typeface="Bangla Sangam MN"/>
              <a:cs typeface="Bangla Sangam MN"/>
            </a:endParaRPr>
          </a:p>
        </p:txBody>
      </p:sp>
      <p:graphicFrame>
        <p:nvGraphicFramePr>
          <p:cNvPr id="5" name="Content Placeholder 4"/>
          <p:cNvGraphicFramePr>
            <a:graphicFrameLocks noGrp="1"/>
          </p:cNvGraphicFramePr>
          <p:nvPr>
            <p:ph idx="4294967295"/>
          </p:nvPr>
        </p:nvGraphicFramePr>
        <p:xfrm>
          <a:off x="2388348" y="1386226"/>
          <a:ext cx="6689725" cy="53308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4201081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a:t>tropismos</a:t>
            </a:r>
          </a:p>
        </p:txBody>
      </p:sp>
      <p:sp>
        <p:nvSpPr>
          <p:cNvPr id="3" name="Espaço Reservado para Conteúdo 2"/>
          <p:cNvSpPr>
            <a:spLocks noGrp="1"/>
          </p:cNvSpPr>
          <p:nvPr>
            <p:ph idx="1"/>
          </p:nvPr>
        </p:nvSpPr>
        <p:spPr>
          <a:xfrm>
            <a:off x="2611808" y="1716066"/>
            <a:ext cx="7958331" cy="4333878"/>
          </a:xfrm>
        </p:spPr>
        <p:txBody>
          <a:bodyPr>
            <a:normAutofit fontScale="77500" lnSpcReduction="20000"/>
          </a:bodyPr>
          <a:lstStyle/>
          <a:p>
            <a:pPr marL="0" indent="0">
              <a:buNone/>
            </a:pPr>
            <a:r>
              <a:rPr lang="pt-BR" dirty="0"/>
              <a:t>Estado –Você não gosta de ser chamado de escritor regionalista. Acha que as cores locais não podem se sobrepor ao que está sendo contado. Como vê essa questão em Dois Irmãos?</a:t>
            </a:r>
          </a:p>
          <a:p>
            <a:pPr marL="0" indent="0" algn="just">
              <a:buNone/>
            </a:pPr>
            <a:endParaRPr lang="pt-BR" dirty="0"/>
          </a:p>
          <a:p>
            <a:pPr marL="0" indent="0" algn="just">
              <a:buNone/>
            </a:pPr>
            <a:r>
              <a:rPr lang="pt-BR" dirty="0"/>
              <a:t>Milton Hatoum - Só o leitor pode dizer se é um romance regionalista ou não. O regionalismo está preso ao pitoresco, à cor local, ao determinismo geográfico. Acho que a literatura fala do particular para invocar o universal. No primeiro relato, tentei evitar, talvez com um temor exagerado, muitas referências ao Amazonas. Mas, eu acho que para falar Amazônia, não é necessário usar páginas para descrever a natureza. Posso falar da Amazonia dando ao leitor um drama humano, porque os dramas humanos não têm pátria. Agora, minha pátria pequena é Manaus. </a:t>
            </a:r>
          </a:p>
          <a:p>
            <a:pPr marL="0" indent="0" algn="just">
              <a:buNone/>
            </a:pPr>
            <a:endParaRPr lang="pt-BR" dirty="0"/>
          </a:p>
          <a:p>
            <a:pPr marL="0" indent="0" algn="r">
              <a:buNone/>
            </a:pPr>
            <a:r>
              <a:rPr lang="pt-BR" dirty="0"/>
              <a:t>(HATOUM, </a:t>
            </a:r>
            <a:r>
              <a:rPr lang="pt-BR" i="1" dirty="0"/>
              <a:t>O Estado de S. Paulo</a:t>
            </a:r>
            <a:r>
              <a:rPr lang="pt-BR" dirty="0"/>
              <a:t>, 2000)</a:t>
            </a:r>
          </a:p>
        </p:txBody>
      </p:sp>
    </p:spTree>
    <p:extLst>
      <p:ext uri="{BB962C8B-B14F-4D97-AF65-F5344CB8AC3E}">
        <p14:creationId xmlns:p14="http://schemas.microsoft.com/office/powerpoint/2010/main" val="81004181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adison">
  <a:themeElements>
    <a:clrScheme name="Madison">
      <a:dk1>
        <a:sysClr val="windowText" lastClr="000000"/>
      </a:dk1>
      <a:lt1>
        <a:sysClr val="window" lastClr="FFFFFF"/>
      </a:lt1>
      <a:dk2>
        <a:srgbClr val="1F2D29"/>
      </a:dk2>
      <a:lt2>
        <a:srgbClr val="C5FAEB"/>
      </a:lt2>
      <a:accent1>
        <a:srgbClr val="A1D68B"/>
      </a:accent1>
      <a:accent2>
        <a:srgbClr val="5EC795"/>
      </a:accent2>
      <a:accent3>
        <a:srgbClr val="4DADCF"/>
      </a:accent3>
      <a:accent4>
        <a:srgbClr val="CDB756"/>
      </a:accent4>
      <a:accent5>
        <a:srgbClr val="E29C36"/>
      </a:accent5>
      <a:accent6>
        <a:srgbClr val="8EC0C1"/>
      </a:accent6>
      <a:hlink>
        <a:srgbClr val="6D9D9B"/>
      </a:hlink>
      <a:folHlink>
        <a:srgbClr val="6D8583"/>
      </a:folHlink>
    </a:clrScheme>
    <a:fontScheme name="Madison">
      <a:majorFont>
        <a:latin typeface="Arial" panose="020B0604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dison">
      <a:fillStyleLst>
        <a:solidFill>
          <a:schemeClr val="phClr"/>
        </a:solidFill>
        <a:gradFill rotWithShape="1">
          <a:gsLst>
            <a:gs pos="0">
              <a:schemeClr val="phClr">
                <a:tint val="48000"/>
                <a:alpha val="88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blipFill rotWithShape="1">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Madison" id="{025CB5FB-2DD3-45EE-B6F0-CC461540EB19}" vid="{6AC10936-2DFC-4054-9ADF-B5E2C5F86190}"/>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Madison</Template>
  <TotalTime>13086</TotalTime>
  <Words>2317</Words>
  <Application>Microsoft Macintosh PowerPoint</Application>
  <PresentationFormat>Widescreen</PresentationFormat>
  <Paragraphs>142</Paragraphs>
  <Slides>29</Slides>
  <Notes>2</Notes>
  <HiddenSlides>0</HiddenSlides>
  <MMClips>0</MMClips>
  <ScaleCrop>false</ScaleCrop>
  <HeadingPairs>
    <vt:vector size="6" baseType="variant">
      <vt:variant>
        <vt:lpstr>Fontes usadas</vt:lpstr>
      </vt:variant>
      <vt:variant>
        <vt:i4>9</vt:i4>
      </vt:variant>
      <vt:variant>
        <vt:lpstr>Tema</vt:lpstr>
      </vt:variant>
      <vt:variant>
        <vt:i4>1</vt:i4>
      </vt:variant>
      <vt:variant>
        <vt:lpstr>Títulos de slides</vt:lpstr>
      </vt:variant>
      <vt:variant>
        <vt:i4>29</vt:i4>
      </vt:variant>
    </vt:vector>
  </HeadingPairs>
  <TitlesOfParts>
    <vt:vector size="39" baseType="lpstr">
      <vt:lpstr>Abadi MT Condensed Light</vt:lpstr>
      <vt:lpstr>Algerian</vt:lpstr>
      <vt:lpstr>Aptos</vt:lpstr>
      <vt:lpstr>Arial</vt:lpstr>
      <vt:lpstr>Bangla MN</vt:lpstr>
      <vt:lpstr>Bangla Sangam MN</vt:lpstr>
      <vt:lpstr>MS Shell Dlg 2</vt:lpstr>
      <vt:lpstr>Wingdings</vt:lpstr>
      <vt:lpstr>Wingdings 3</vt:lpstr>
      <vt:lpstr>Madison</vt:lpstr>
      <vt:lpstr>sétimo  encontro</vt:lpstr>
      <vt:lpstr>disciplina programática</vt:lpstr>
      <vt:lpstr>O duplo corpo do médium</vt:lpstr>
      <vt:lpstr>Apresentação do PowerPoint</vt:lpstr>
      <vt:lpstr>transmissão termo regulador e ordenador</vt:lpstr>
      <vt:lpstr>transmissão três dimensões </vt:lpstr>
      <vt:lpstr>Cultura – breve história do MinC</vt:lpstr>
      <vt:lpstr>metodologia OM/MO</vt:lpstr>
      <vt:lpstr>cenas da enunciação: a formalização material como gestão da cena enunciativa</vt:lpstr>
      <vt:lpstr>Apresentação do PowerPoint</vt:lpstr>
      <vt:lpstr>Apresentação do PowerPoint</vt:lpstr>
      <vt:lpstr>Apresentação do PowerPoint</vt:lpstr>
      <vt:lpstr>Técnica e cultura:   “a cultura é o que resta quando tudo é esquecido sobre as técnicas”(p. 159)</vt:lpstr>
      <vt:lpstr>Decolonialidade?</vt:lpstr>
      <vt:lpstr>Decolonialidade?</vt:lpstr>
      <vt:lpstr>Decolonialidade?</vt:lpstr>
      <vt:lpstr>quilombos editoriais</vt:lpstr>
      <vt:lpstr>quilombos editoriais</vt:lpstr>
      <vt:lpstr>Autoria  gestão de uma posição no campo</vt:lpstr>
      <vt:lpstr>Autoria  gestão de uma posição no campo</vt:lpstr>
      <vt:lpstr>Apresentação do PowerPoint</vt:lpstr>
      <vt:lpstr>Apresentação do PowerPoint</vt:lpstr>
      <vt:lpstr>Apresentação do PowerPoint</vt:lpstr>
      <vt:lpstr>Apresentação do PowerPoint</vt:lpstr>
      <vt:lpstr>paratopia criadora (Maingueneau, 1996 e 2006) </vt:lpstr>
      <vt:lpstr>paratopia criadora</vt:lpstr>
      <vt:lpstr>paratopia criadora</vt:lpstr>
      <vt:lpstr>paratopia criadora</vt:lpstr>
      <vt:lpstr>tropismos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Luciana Salazar Salgado</dc:creator>
  <cp:lastModifiedBy>Luciana Salazar Salgado</cp:lastModifiedBy>
  <cp:revision>32</cp:revision>
  <dcterms:created xsi:type="dcterms:W3CDTF">2025-04-29T16:56:10Z</dcterms:created>
  <dcterms:modified xsi:type="dcterms:W3CDTF">2025-06-11T15:29:41Z</dcterms:modified>
</cp:coreProperties>
</file>