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309" r:id="rId10"/>
    <p:sldId id="324" r:id="rId11"/>
    <p:sldId id="325" r:id="rId12"/>
    <p:sldId id="354" r:id="rId13"/>
    <p:sldId id="355" r:id="rId14"/>
    <p:sldId id="356" r:id="rId15"/>
    <p:sldId id="357" r:id="rId16"/>
    <p:sldId id="326" r:id="rId17"/>
    <p:sldId id="327" r:id="rId18"/>
    <p:sldId id="328" r:id="rId19"/>
    <p:sldId id="329" r:id="rId20"/>
    <p:sldId id="330" r:id="rId21"/>
    <p:sldId id="360" r:id="rId22"/>
    <p:sldId id="358" r:id="rId23"/>
    <p:sldId id="359" r:id="rId24"/>
    <p:sldId id="362" r:id="rId25"/>
    <p:sldId id="36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02" d="100"/>
          <a:sy n="102" d="100"/>
        </p:scale>
        <p:origin x="95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D5261F-E73D-774E-8A8B-B10E1B6AE773}" type="doc">
      <dgm:prSet loTypeId="urn:microsoft.com/office/officeart/2005/8/layout/equation2" loCatId="relationship" qsTypeId="urn:microsoft.com/office/officeart/2005/8/quickstyle/3D1" qsCatId="3D" csTypeId="urn:microsoft.com/office/officeart/2005/8/colors/accent1_2" csCatId="accent1" phldr="1"/>
      <dgm:spPr/>
    </dgm:pt>
    <dgm:pt modelId="{2B75FC0B-FA78-6740-9F0D-466416710719}">
      <dgm:prSet phldrT="[Text]" custT="1"/>
      <dgm:spPr/>
      <dgm:t>
        <a:bodyPr/>
        <a:lstStyle/>
        <a:p>
          <a:r>
            <a:rPr lang="en-US" sz="2400" b="1" dirty="0" err="1"/>
            <a:t>cena</a:t>
          </a:r>
          <a:r>
            <a:rPr lang="en-US" sz="2400" b="1" dirty="0"/>
            <a:t> </a:t>
          </a:r>
          <a:r>
            <a:rPr lang="en-US" sz="2400" b="1" dirty="0" err="1"/>
            <a:t>englobante</a:t>
          </a:r>
          <a:endParaRPr lang="en-US" sz="2400" b="1" dirty="0"/>
        </a:p>
      </dgm:t>
    </dgm:pt>
    <dgm:pt modelId="{FCC8D408-FEDC-D540-9C1C-5A188E73BB09}" type="parTrans" cxnId="{29E37CB6-A842-F54D-855C-C4D6207DD7DE}">
      <dgm:prSet/>
      <dgm:spPr/>
      <dgm:t>
        <a:bodyPr/>
        <a:lstStyle/>
        <a:p>
          <a:endParaRPr lang="en-US"/>
        </a:p>
      </dgm:t>
    </dgm:pt>
    <dgm:pt modelId="{7273DB70-F59D-8544-BACE-061A7CFEA61E}" type="sibTrans" cxnId="{29E37CB6-A842-F54D-855C-C4D6207DD7DE}">
      <dgm:prSet/>
      <dgm:spPr/>
      <dgm:t>
        <a:bodyPr/>
        <a:lstStyle/>
        <a:p>
          <a:endParaRPr lang="en-US" dirty="0"/>
        </a:p>
      </dgm:t>
    </dgm:pt>
    <dgm:pt modelId="{6161D29F-270A-9E4D-A8A8-5C600824A7F0}">
      <dgm:prSet phldrT="[Text]"/>
      <dgm:spPr/>
      <dgm:t>
        <a:bodyPr/>
        <a:lstStyle/>
        <a:p>
          <a:r>
            <a:rPr lang="en-US" b="1" dirty="0" err="1"/>
            <a:t>cena</a:t>
          </a:r>
          <a:r>
            <a:rPr lang="en-US" b="1" dirty="0"/>
            <a:t> </a:t>
          </a:r>
          <a:r>
            <a:rPr lang="en-US" b="1" dirty="0" err="1"/>
            <a:t>genérica</a:t>
          </a:r>
          <a:endParaRPr lang="en-US" b="1" dirty="0"/>
        </a:p>
      </dgm:t>
    </dgm:pt>
    <dgm:pt modelId="{50AB8883-7E12-F34E-A34F-30B66CE572BD}" type="parTrans" cxnId="{C29AD730-BA53-7846-B9D7-69DD9B0B42C5}">
      <dgm:prSet/>
      <dgm:spPr/>
      <dgm:t>
        <a:bodyPr/>
        <a:lstStyle/>
        <a:p>
          <a:endParaRPr lang="en-US"/>
        </a:p>
      </dgm:t>
    </dgm:pt>
    <dgm:pt modelId="{D00C8D6E-CD69-7548-8EF4-FA6B2806EEB9}" type="sibTrans" cxnId="{C29AD730-BA53-7846-B9D7-69DD9B0B42C5}">
      <dgm:prSet/>
      <dgm:spPr/>
      <dgm:t>
        <a:bodyPr/>
        <a:lstStyle/>
        <a:p>
          <a:endParaRPr lang="en-US"/>
        </a:p>
      </dgm:t>
    </dgm:pt>
    <dgm:pt modelId="{E3C444E2-7A3F-0E41-A563-5F9024F0DDD2}">
      <dgm:prSet phldrT="[Text]" custT="1"/>
      <dgm:spPr/>
      <dgm:t>
        <a:bodyPr/>
        <a:lstStyle/>
        <a:p>
          <a:r>
            <a:rPr lang="en-US" sz="2400" b="1" dirty="0" err="1"/>
            <a:t>quadro</a:t>
          </a:r>
          <a:r>
            <a:rPr lang="en-US" sz="2400" b="1" dirty="0"/>
            <a:t> </a:t>
          </a:r>
          <a:r>
            <a:rPr lang="en-US" sz="2400" b="1" dirty="0" err="1"/>
            <a:t>cênico</a:t>
          </a:r>
          <a:endParaRPr lang="en-US" sz="2400" b="1" dirty="0"/>
        </a:p>
      </dgm:t>
    </dgm:pt>
    <dgm:pt modelId="{53916E6E-BF2E-2C4B-9F42-8A7CBDC1B3D2}" type="parTrans" cxnId="{3DFF8DEB-7AC0-6E46-97CA-D674FB5F80CC}">
      <dgm:prSet/>
      <dgm:spPr/>
      <dgm:t>
        <a:bodyPr/>
        <a:lstStyle/>
        <a:p>
          <a:endParaRPr lang="en-US"/>
        </a:p>
      </dgm:t>
    </dgm:pt>
    <dgm:pt modelId="{C52F36BF-A47B-F341-A84F-49B5D3D1DB7B}" type="sibTrans" cxnId="{3DFF8DEB-7AC0-6E46-97CA-D674FB5F80CC}">
      <dgm:prSet/>
      <dgm:spPr/>
      <dgm:t>
        <a:bodyPr/>
        <a:lstStyle/>
        <a:p>
          <a:endParaRPr lang="en-US"/>
        </a:p>
      </dgm:t>
    </dgm:pt>
    <dgm:pt modelId="{A7BB18C3-9B3E-DD44-BAFE-E2203AD9CE99}" type="pres">
      <dgm:prSet presAssocID="{37D5261F-E73D-774E-8A8B-B10E1B6AE773}" presName="Name0" presStyleCnt="0">
        <dgm:presLayoutVars>
          <dgm:dir/>
          <dgm:resizeHandles val="exact"/>
        </dgm:presLayoutVars>
      </dgm:prSet>
      <dgm:spPr/>
    </dgm:pt>
    <dgm:pt modelId="{07BFE314-A03D-E249-B1F4-D8D101BA1A05}" type="pres">
      <dgm:prSet presAssocID="{37D5261F-E73D-774E-8A8B-B10E1B6AE773}" presName="vNodes" presStyleCnt="0"/>
      <dgm:spPr/>
    </dgm:pt>
    <dgm:pt modelId="{29C3CB03-6ED1-7A42-BEAC-53F1210D7312}" type="pres">
      <dgm:prSet presAssocID="{2B75FC0B-FA78-6740-9F0D-466416710719}" presName="node" presStyleLbl="node1" presStyleIdx="0" presStyleCnt="3" custScaleX="292500" custScaleY="196020">
        <dgm:presLayoutVars>
          <dgm:bulletEnabled val="1"/>
        </dgm:presLayoutVars>
      </dgm:prSet>
      <dgm:spPr/>
    </dgm:pt>
    <dgm:pt modelId="{3F1A1B48-36D8-A04E-8419-47B3ADF17BA4}" type="pres">
      <dgm:prSet presAssocID="{7273DB70-F59D-8544-BACE-061A7CFEA61E}" presName="spacerT" presStyleCnt="0"/>
      <dgm:spPr/>
    </dgm:pt>
    <dgm:pt modelId="{4B1662E3-CC0E-2743-8A5F-6C808EFAA1B0}" type="pres">
      <dgm:prSet presAssocID="{7273DB70-F59D-8544-BACE-061A7CFEA61E}" presName="sibTrans" presStyleLbl="sibTrans2D1" presStyleIdx="0" presStyleCnt="2"/>
      <dgm:spPr/>
    </dgm:pt>
    <dgm:pt modelId="{47152AD2-CCC6-6249-AEF7-EE0FAB756871}" type="pres">
      <dgm:prSet presAssocID="{7273DB70-F59D-8544-BACE-061A7CFEA61E}" presName="spacerB" presStyleCnt="0"/>
      <dgm:spPr/>
    </dgm:pt>
    <dgm:pt modelId="{99EADA2C-8C72-D842-BBC7-EA22DF7A8988}" type="pres">
      <dgm:prSet presAssocID="{6161D29F-270A-9E4D-A8A8-5C600824A7F0}" presName="node" presStyleLbl="node1" presStyleIdx="1" presStyleCnt="3">
        <dgm:presLayoutVars>
          <dgm:bulletEnabled val="1"/>
        </dgm:presLayoutVars>
      </dgm:prSet>
      <dgm:spPr/>
    </dgm:pt>
    <dgm:pt modelId="{D7E08A30-D350-9E42-AB87-7DCBB385CB49}" type="pres">
      <dgm:prSet presAssocID="{37D5261F-E73D-774E-8A8B-B10E1B6AE773}" presName="sibTransLast" presStyleLbl="sibTrans2D1" presStyleIdx="1" presStyleCnt="2"/>
      <dgm:spPr/>
    </dgm:pt>
    <dgm:pt modelId="{460EE900-1433-4747-AC67-02F357E98C25}" type="pres">
      <dgm:prSet presAssocID="{37D5261F-E73D-774E-8A8B-B10E1B6AE773}" presName="connectorText" presStyleLbl="sibTrans2D1" presStyleIdx="1" presStyleCnt="2"/>
      <dgm:spPr/>
    </dgm:pt>
    <dgm:pt modelId="{339C62C2-4AA9-CB4A-998F-9D7BA3B026E0}" type="pres">
      <dgm:prSet presAssocID="{37D5261F-E73D-774E-8A8B-B10E1B6AE773}" presName="lastNode" presStyleLbl="node1" presStyleIdx="2" presStyleCnt="3" custScaleY="79937">
        <dgm:presLayoutVars>
          <dgm:bulletEnabled val="1"/>
        </dgm:presLayoutVars>
      </dgm:prSet>
      <dgm:spPr/>
    </dgm:pt>
  </dgm:ptLst>
  <dgm:cxnLst>
    <dgm:cxn modelId="{5A00BC12-8B35-4E44-9508-4A3A322CC941}" type="presOf" srcId="{D00C8D6E-CD69-7548-8EF4-FA6B2806EEB9}" destId="{D7E08A30-D350-9E42-AB87-7DCBB385CB49}" srcOrd="0" destOrd="0" presId="urn:microsoft.com/office/officeart/2005/8/layout/equation2"/>
    <dgm:cxn modelId="{B5915415-64BF-4F4F-964B-6EA37ACFC0CC}" type="presOf" srcId="{6161D29F-270A-9E4D-A8A8-5C600824A7F0}" destId="{99EADA2C-8C72-D842-BBC7-EA22DF7A8988}" srcOrd="0" destOrd="0" presId="urn:microsoft.com/office/officeart/2005/8/layout/equation2"/>
    <dgm:cxn modelId="{C29AD730-BA53-7846-B9D7-69DD9B0B42C5}" srcId="{37D5261F-E73D-774E-8A8B-B10E1B6AE773}" destId="{6161D29F-270A-9E4D-A8A8-5C600824A7F0}" srcOrd="1" destOrd="0" parTransId="{50AB8883-7E12-F34E-A34F-30B66CE572BD}" sibTransId="{D00C8D6E-CD69-7548-8EF4-FA6B2806EEB9}"/>
    <dgm:cxn modelId="{D1B65B7C-9F5A-7545-9599-C6EDFE15A9D9}" type="presOf" srcId="{2B75FC0B-FA78-6740-9F0D-466416710719}" destId="{29C3CB03-6ED1-7A42-BEAC-53F1210D7312}" srcOrd="0" destOrd="0" presId="urn:microsoft.com/office/officeart/2005/8/layout/equation2"/>
    <dgm:cxn modelId="{29E37CB6-A842-F54D-855C-C4D6207DD7DE}" srcId="{37D5261F-E73D-774E-8A8B-B10E1B6AE773}" destId="{2B75FC0B-FA78-6740-9F0D-466416710719}" srcOrd="0" destOrd="0" parTransId="{FCC8D408-FEDC-D540-9C1C-5A188E73BB09}" sibTransId="{7273DB70-F59D-8544-BACE-061A7CFEA61E}"/>
    <dgm:cxn modelId="{2EF52FBE-9F68-E64B-BE02-D601842AC287}" type="presOf" srcId="{7273DB70-F59D-8544-BACE-061A7CFEA61E}" destId="{4B1662E3-CC0E-2743-8A5F-6C808EFAA1B0}" srcOrd="0" destOrd="0" presId="urn:microsoft.com/office/officeart/2005/8/layout/equation2"/>
    <dgm:cxn modelId="{087B7FCA-9CFC-884C-9B05-AAA740A84B4D}" type="presOf" srcId="{E3C444E2-7A3F-0E41-A563-5F9024F0DDD2}" destId="{339C62C2-4AA9-CB4A-998F-9D7BA3B026E0}" srcOrd="0" destOrd="0" presId="urn:microsoft.com/office/officeart/2005/8/layout/equation2"/>
    <dgm:cxn modelId="{3DFF8DEB-7AC0-6E46-97CA-D674FB5F80CC}" srcId="{37D5261F-E73D-774E-8A8B-B10E1B6AE773}" destId="{E3C444E2-7A3F-0E41-A563-5F9024F0DDD2}" srcOrd="2" destOrd="0" parTransId="{53916E6E-BF2E-2C4B-9F42-8A7CBDC1B3D2}" sibTransId="{C52F36BF-A47B-F341-A84F-49B5D3D1DB7B}"/>
    <dgm:cxn modelId="{8E910CF6-15A1-0B4C-B34C-02EB2FEEECDB}" type="presOf" srcId="{D00C8D6E-CD69-7548-8EF4-FA6B2806EEB9}" destId="{460EE900-1433-4747-AC67-02F357E98C25}" srcOrd="1" destOrd="0" presId="urn:microsoft.com/office/officeart/2005/8/layout/equation2"/>
    <dgm:cxn modelId="{06AE12F7-489C-D243-B75C-72934AF121EF}" type="presOf" srcId="{37D5261F-E73D-774E-8A8B-B10E1B6AE773}" destId="{A7BB18C3-9B3E-DD44-BAFE-E2203AD9CE99}" srcOrd="0" destOrd="0" presId="urn:microsoft.com/office/officeart/2005/8/layout/equation2"/>
    <dgm:cxn modelId="{67BDE399-41EE-9E4A-A92D-F0BB3A4620CD}" type="presParOf" srcId="{A7BB18C3-9B3E-DD44-BAFE-E2203AD9CE99}" destId="{07BFE314-A03D-E249-B1F4-D8D101BA1A05}" srcOrd="0" destOrd="0" presId="urn:microsoft.com/office/officeart/2005/8/layout/equation2"/>
    <dgm:cxn modelId="{7DC28F16-576C-3E4D-8485-5EB6B7DD1F88}" type="presParOf" srcId="{07BFE314-A03D-E249-B1F4-D8D101BA1A05}" destId="{29C3CB03-6ED1-7A42-BEAC-53F1210D7312}" srcOrd="0" destOrd="0" presId="urn:microsoft.com/office/officeart/2005/8/layout/equation2"/>
    <dgm:cxn modelId="{7D63328C-58BB-A54C-AA96-821F573192D4}" type="presParOf" srcId="{07BFE314-A03D-E249-B1F4-D8D101BA1A05}" destId="{3F1A1B48-36D8-A04E-8419-47B3ADF17BA4}" srcOrd="1" destOrd="0" presId="urn:microsoft.com/office/officeart/2005/8/layout/equation2"/>
    <dgm:cxn modelId="{D19BCD28-32C3-B04A-B1E9-9622DF792953}" type="presParOf" srcId="{07BFE314-A03D-E249-B1F4-D8D101BA1A05}" destId="{4B1662E3-CC0E-2743-8A5F-6C808EFAA1B0}" srcOrd="2" destOrd="0" presId="urn:microsoft.com/office/officeart/2005/8/layout/equation2"/>
    <dgm:cxn modelId="{811873FE-E2E0-1448-B910-EBF4F007FB1A}" type="presParOf" srcId="{07BFE314-A03D-E249-B1F4-D8D101BA1A05}" destId="{47152AD2-CCC6-6249-AEF7-EE0FAB756871}" srcOrd="3" destOrd="0" presId="urn:microsoft.com/office/officeart/2005/8/layout/equation2"/>
    <dgm:cxn modelId="{535FDBD1-E9C0-674D-A9B3-F737E1FEB4D6}" type="presParOf" srcId="{07BFE314-A03D-E249-B1F4-D8D101BA1A05}" destId="{99EADA2C-8C72-D842-BBC7-EA22DF7A8988}" srcOrd="4" destOrd="0" presId="urn:microsoft.com/office/officeart/2005/8/layout/equation2"/>
    <dgm:cxn modelId="{490C6CC4-9C63-E64C-805B-0E426CDF3AA0}" type="presParOf" srcId="{A7BB18C3-9B3E-DD44-BAFE-E2203AD9CE99}" destId="{D7E08A30-D350-9E42-AB87-7DCBB385CB49}" srcOrd="1" destOrd="0" presId="urn:microsoft.com/office/officeart/2005/8/layout/equation2"/>
    <dgm:cxn modelId="{BF655BF5-C81C-0541-B812-E476C2067C38}" type="presParOf" srcId="{D7E08A30-D350-9E42-AB87-7DCBB385CB49}" destId="{460EE900-1433-4747-AC67-02F357E98C25}" srcOrd="0" destOrd="0" presId="urn:microsoft.com/office/officeart/2005/8/layout/equation2"/>
    <dgm:cxn modelId="{81F00BA8-E50A-7641-BA4F-C280217B413F}" type="presParOf" srcId="{A7BB18C3-9B3E-DD44-BAFE-E2203AD9CE99}" destId="{339C62C2-4AA9-CB4A-998F-9D7BA3B026E0}"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73C5EC-1A50-BE47-A9FA-677478E2862E}" type="doc">
      <dgm:prSet loTypeId="urn:microsoft.com/office/officeart/2005/8/layout/gear1" loCatId="relationship" qsTypeId="urn:microsoft.com/office/officeart/2005/8/quickstyle/3D2" qsCatId="3D" csTypeId="urn:microsoft.com/office/officeart/2005/8/colors/accent1_2" csCatId="accent1" phldr="1"/>
      <dgm:spPr/>
      <dgm:t>
        <a:bodyPr/>
        <a:lstStyle/>
        <a:p>
          <a:endParaRPr lang="en-US"/>
        </a:p>
      </dgm:t>
    </dgm:pt>
    <dgm:pt modelId="{9FE07D26-8AC2-9247-8694-AF6DD1C587C2}">
      <dgm:prSet/>
      <dgm:spPr>
        <a:gradFill rotWithShape="0">
          <a:gsLst>
            <a:gs pos="0">
              <a:srgbClr val="FF0000"/>
            </a:gs>
            <a:gs pos="80000">
              <a:schemeClr val="accent1">
                <a:hueOff val="0"/>
                <a:satOff val="0"/>
                <a:lumOff val="0"/>
                <a:alphaOff val="0"/>
                <a:shade val="93000"/>
                <a:satMod val="130000"/>
              </a:schemeClr>
            </a:gs>
            <a:gs pos="75000">
              <a:schemeClr val="accent1">
                <a:hueOff val="0"/>
                <a:satOff val="0"/>
                <a:lumOff val="0"/>
                <a:alphaOff val="0"/>
                <a:shade val="94000"/>
                <a:satMod val="135000"/>
              </a:schemeClr>
            </a:gs>
          </a:gsLst>
        </a:gradFill>
      </dgm:spPr>
      <dgm:t>
        <a:bodyPr/>
        <a:lstStyle/>
        <a:p>
          <a:pPr rtl="0"/>
          <a:r>
            <a:rPr lang="pt-BR" b="1" dirty="0"/>
            <a:t>cenografia</a:t>
          </a:r>
        </a:p>
      </dgm:t>
    </dgm:pt>
    <dgm:pt modelId="{29119643-FFAC-FD46-8DA5-74857000D6AF}" type="parTrans" cxnId="{44E4016B-5B7F-4F4D-866F-489BB066F85E}">
      <dgm:prSet/>
      <dgm:spPr/>
      <dgm:t>
        <a:bodyPr/>
        <a:lstStyle/>
        <a:p>
          <a:endParaRPr lang="en-US"/>
        </a:p>
      </dgm:t>
    </dgm:pt>
    <dgm:pt modelId="{AF8B9246-0A55-DA4B-AFC7-B2B6EC870393}" type="sibTrans" cxnId="{44E4016B-5B7F-4F4D-866F-489BB066F85E}">
      <dgm:prSet/>
      <dgm:spPr/>
      <dgm:t>
        <a:bodyPr/>
        <a:lstStyle/>
        <a:p>
          <a:endParaRPr lang="en-US"/>
        </a:p>
      </dgm:t>
    </dgm:pt>
    <dgm:pt modelId="{A82FD130-B11F-9345-B7C4-9566D9AAA2A5}">
      <dgm:prSet/>
      <dgm:spPr>
        <a:gradFill rotWithShape="0">
          <a:gsLst>
            <a:gs pos="60000">
              <a:schemeClr val="accent5">
                <a:lumMod val="75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pPr rtl="0"/>
          <a:r>
            <a:rPr lang="pt-BR" dirty="0"/>
            <a:t>cena genérica</a:t>
          </a:r>
        </a:p>
      </dgm:t>
    </dgm:pt>
    <dgm:pt modelId="{B37BFED1-96A4-C541-9FEB-A422A209AD22}" type="parTrans" cxnId="{9EBC9656-2C8B-6F43-8C4A-A963765795F7}">
      <dgm:prSet/>
      <dgm:spPr/>
      <dgm:t>
        <a:bodyPr/>
        <a:lstStyle/>
        <a:p>
          <a:endParaRPr lang="en-US"/>
        </a:p>
      </dgm:t>
    </dgm:pt>
    <dgm:pt modelId="{2875FE14-BDCB-1B4E-88E2-BD3BE89A5D4B}" type="sibTrans" cxnId="{9EBC9656-2C8B-6F43-8C4A-A963765795F7}">
      <dgm:prSet/>
      <dgm:spPr/>
      <dgm:t>
        <a:bodyPr/>
        <a:lstStyle/>
        <a:p>
          <a:endParaRPr lang="en-US"/>
        </a:p>
      </dgm:t>
    </dgm:pt>
    <dgm:pt modelId="{70954D96-49AE-7F4C-866C-E70D0C3D9677}">
      <dgm:prSet/>
      <dgm:spPr/>
      <dgm:t>
        <a:bodyPr/>
        <a:lstStyle/>
        <a:p>
          <a:pPr rtl="0"/>
          <a:r>
            <a:rPr lang="pt-BR" dirty="0"/>
            <a:t>cena </a:t>
          </a:r>
          <a:r>
            <a:rPr lang="pt-BR" dirty="0" err="1"/>
            <a:t>englobante</a:t>
          </a:r>
          <a:endParaRPr lang="pt-BR" dirty="0"/>
        </a:p>
        <a:p>
          <a:pPr rtl="0"/>
          <a:endParaRPr lang="pt-BR" dirty="0"/>
        </a:p>
      </dgm:t>
    </dgm:pt>
    <dgm:pt modelId="{8DDBEB7E-B136-9E48-BE89-CE4E1F33D178}" type="parTrans" cxnId="{A040A840-87DA-3F45-AF56-5B2DFA471967}">
      <dgm:prSet/>
      <dgm:spPr/>
      <dgm:t>
        <a:bodyPr/>
        <a:lstStyle/>
        <a:p>
          <a:endParaRPr lang="en-US"/>
        </a:p>
      </dgm:t>
    </dgm:pt>
    <dgm:pt modelId="{E627B7C6-830B-1F49-AEEF-A4F9E0E87499}" type="sibTrans" cxnId="{A040A840-87DA-3F45-AF56-5B2DFA471967}">
      <dgm:prSet/>
      <dgm:spPr/>
      <dgm:t>
        <a:bodyPr/>
        <a:lstStyle/>
        <a:p>
          <a:endParaRPr lang="en-US"/>
        </a:p>
      </dgm:t>
    </dgm:pt>
    <dgm:pt modelId="{BB555F36-16EE-1444-A683-BB8BA106871C}">
      <dgm:prSet/>
      <dgm:spPr/>
      <dgm:t>
        <a:bodyPr/>
        <a:lstStyle/>
        <a:p>
          <a:pPr rtl="0"/>
          <a:endParaRPr lang="pt-BR" dirty="0"/>
        </a:p>
      </dgm:t>
    </dgm:pt>
    <dgm:pt modelId="{8A3D0E3B-28C9-7F4E-828A-138ADD2E6B69}" type="parTrans" cxnId="{B5ABC1B2-7372-1E41-9F53-84E6AF0DC76E}">
      <dgm:prSet/>
      <dgm:spPr/>
      <dgm:t>
        <a:bodyPr/>
        <a:lstStyle/>
        <a:p>
          <a:endParaRPr lang="en-US"/>
        </a:p>
      </dgm:t>
    </dgm:pt>
    <dgm:pt modelId="{F3E91A8A-CEED-584D-9F02-CE0F824182EC}" type="sibTrans" cxnId="{B5ABC1B2-7372-1E41-9F53-84E6AF0DC76E}">
      <dgm:prSet/>
      <dgm:spPr/>
      <dgm:t>
        <a:bodyPr/>
        <a:lstStyle/>
        <a:p>
          <a:endParaRPr lang="en-US"/>
        </a:p>
      </dgm:t>
    </dgm:pt>
    <dgm:pt modelId="{3B9D6DC3-D498-C340-9F2B-DBFAF59EC885}">
      <dgm:prSet/>
      <dgm:spPr/>
      <dgm:t>
        <a:bodyPr/>
        <a:lstStyle/>
        <a:p>
          <a:pPr rtl="0"/>
          <a:endParaRPr lang="pt-BR" dirty="0"/>
        </a:p>
      </dgm:t>
    </dgm:pt>
    <dgm:pt modelId="{9ECCFD56-A7EA-D841-8BDD-D62628203E0B}" type="parTrans" cxnId="{1212588E-37BB-514D-BF3A-258F296B2F76}">
      <dgm:prSet/>
      <dgm:spPr/>
      <dgm:t>
        <a:bodyPr/>
        <a:lstStyle/>
        <a:p>
          <a:endParaRPr lang="en-US"/>
        </a:p>
      </dgm:t>
    </dgm:pt>
    <dgm:pt modelId="{F7F3655A-F4CC-E840-9987-028668C6D91C}" type="sibTrans" cxnId="{1212588E-37BB-514D-BF3A-258F296B2F76}">
      <dgm:prSet/>
      <dgm:spPr/>
      <dgm:t>
        <a:bodyPr/>
        <a:lstStyle/>
        <a:p>
          <a:endParaRPr lang="en-US"/>
        </a:p>
      </dgm:t>
    </dgm:pt>
    <dgm:pt modelId="{A471F7AE-6E49-1B4F-B53C-F013AD157D04}" type="pres">
      <dgm:prSet presAssocID="{9873C5EC-1A50-BE47-A9FA-677478E2862E}" presName="composite" presStyleCnt="0">
        <dgm:presLayoutVars>
          <dgm:chMax val="3"/>
          <dgm:animLvl val="lvl"/>
          <dgm:resizeHandles val="exact"/>
        </dgm:presLayoutVars>
      </dgm:prSet>
      <dgm:spPr/>
    </dgm:pt>
    <dgm:pt modelId="{F83DF1D6-7327-5A46-A088-67702672633B}" type="pres">
      <dgm:prSet presAssocID="{9FE07D26-8AC2-9247-8694-AF6DD1C587C2}" presName="gear1" presStyleLbl="node1" presStyleIdx="0" presStyleCnt="3">
        <dgm:presLayoutVars>
          <dgm:chMax val="1"/>
          <dgm:bulletEnabled val="1"/>
        </dgm:presLayoutVars>
      </dgm:prSet>
      <dgm:spPr/>
    </dgm:pt>
    <dgm:pt modelId="{2B95553A-3C61-A544-8730-87CB6F9551F2}" type="pres">
      <dgm:prSet presAssocID="{9FE07D26-8AC2-9247-8694-AF6DD1C587C2}" presName="gear1srcNode" presStyleLbl="node1" presStyleIdx="0" presStyleCnt="3"/>
      <dgm:spPr/>
    </dgm:pt>
    <dgm:pt modelId="{1BA21D1A-4BB0-3B4F-A65B-517F0F0A94C1}" type="pres">
      <dgm:prSet presAssocID="{9FE07D26-8AC2-9247-8694-AF6DD1C587C2}" presName="gear1dstNode" presStyleLbl="node1" presStyleIdx="0" presStyleCnt="3"/>
      <dgm:spPr/>
    </dgm:pt>
    <dgm:pt modelId="{CA65A187-8D7B-1241-8D34-857E6C352241}" type="pres">
      <dgm:prSet presAssocID="{A82FD130-B11F-9345-B7C4-9566D9AAA2A5}" presName="gear2" presStyleLbl="node1" presStyleIdx="1" presStyleCnt="3">
        <dgm:presLayoutVars>
          <dgm:chMax val="1"/>
          <dgm:bulletEnabled val="1"/>
        </dgm:presLayoutVars>
      </dgm:prSet>
      <dgm:spPr/>
    </dgm:pt>
    <dgm:pt modelId="{C478A4DC-A01D-7B47-95F2-4C00277F5652}" type="pres">
      <dgm:prSet presAssocID="{A82FD130-B11F-9345-B7C4-9566D9AAA2A5}" presName="gear2srcNode" presStyleLbl="node1" presStyleIdx="1" presStyleCnt="3"/>
      <dgm:spPr/>
    </dgm:pt>
    <dgm:pt modelId="{682317E2-1893-934A-AF18-BE4C7914667D}" type="pres">
      <dgm:prSet presAssocID="{A82FD130-B11F-9345-B7C4-9566D9AAA2A5}" presName="gear2dstNode" presStyleLbl="node1" presStyleIdx="1" presStyleCnt="3"/>
      <dgm:spPr/>
    </dgm:pt>
    <dgm:pt modelId="{C4D137FA-06C8-1349-B250-8E6621DDD200}" type="pres">
      <dgm:prSet presAssocID="{70954D96-49AE-7F4C-866C-E70D0C3D9677}" presName="gear3" presStyleLbl="node1" presStyleIdx="2" presStyleCnt="3" custScaleX="113546" custScaleY="108101"/>
      <dgm:spPr/>
    </dgm:pt>
    <dgm:pt modelId="{11FF2263-AEDA-DF43-BBBD-654FDA24C584}" type="pres">
      <dgm:prSet presAssocID="{70954D96-49AE-7F4C-866C-E70D0C3D9677}" presName="gear3tx" presStyleLbl="node1" presStyleIdx="2" presStyleCnt="3">
        <dgm:presLayoutVars>
          <dgm:chMax val="1"/>
          <dgm:bulletEnabled val="1"/>
        </dgm:presLayoutVars>
      </dgm:prSet>
      <dgm:spPr/>
    </dgm:pt>
    <dgm:pt modelId="{53B84456-4E92-1C44-9421-5534BC3BDB3A}" type="pres">
      <dgm:prSet presAssocID="{70954D96-49AE-7F4C-866C-E70D0C3D9677}" presName="gear3srcNode" presStyleLbl="node1" presStyleIdx="2" presStyleCnt="3"/>
      <dgm:spPr/>
    </dgm:pt>
    <dgm:pt modelId="{67DB7269-B862-9F45-BD60-E5B4155B6570}" type="pres">
      <dgm:prSet presAssocID="{70954D96-49AE-7F4C-866C-E70D0C3D9677}" presName="gear3dstNode" presStyleLbl="node1" presStyleIdx="2" presStyleCnt="3"/>
      <dgm:spPr/>
    </dgm:pt>
    <dgm:pt modelId="{F5F41DA2-D3EA-434E-8304-CA5A8CB106C2}" type="pres">
      <dgm:prSet presAssocID="{AF8B9246-0A55-DA4B-AFC7-B2B6EC870393}" presName="connector1" presStyleLbl="sibTrans2D1" presStyleIdx="0" presStyleCnt="3"/>
      <dgm:spPr/>
    </dgm:pt>
    <dgm:pt modelId="{141E47A0-773A-2B44-9FFE-73EAA3F2C591}" type="pres">
      <dgm:prSet presAssocID="{2875FE14-BDCB-1B4E-88E2-BD3BE89A5D4B}" presName="connector2" presStyleLbl="sibTrans2D1" presStyleIdx="1" presStyleCnt="3"/>
      <dgm:spPr/>
    </dgm:pt>
    <dgm:pt modelId="{7CE6A302-2AD0-3041-BA70-49C59398FC38}" type="pres">
      <dgm:prSet presAssocID="{E627B7C6-830B-1F49-AEEF-A4F9E0E87499}" presName="connector3" presStyleLbl="sibTrans2D1" presStyleIdx="2" presStyleCnt="3"/>
      <dgm:spPr/>
    </dgm:pt>
  </dgm:ptLst>
  <dgm:cxnLst>
    <dgm:cxn modelId="{6C607903-E1E8-C64B-A975-B1DB39EA2AF4}" type="presOf" srcId="{2875FE14-BDCB-1B4E-88E2-BD3BE89A5D4B}" destId="{141E47A0-773A-2B44-9FFE-73EAA3F2C591}" srcOrd="0" destOrd="0" presId="urn:microsoft.com/office/officeart/2005/8/layout/gear1"/>
    <dgm:cxn modelId="{4728BD18-DF30-6647-8D5D-F955D5544F4E}" type="presOf" srcId="{9873C5EC-1A50-BE47-A9FA-677478E2862E}" destId="{A471F7AE-6E49-1B4F-B53C-F013AD157D04}" srcOrd="0" destOrd="0" presId="urn:microsoft.com/office/officeart/2005/8/layout/gear1"/>
    <dgm:cxn modelId="{E246D318-09BC-6C4E-B0DC-7197F6CF2719}" type="presOf" srcId="{70954D96-49AE-7F4C-866C-E70D0C3D9677}" destId="{53B84456-4E92-1C44-9421-5534BC3BDB3A}" srcOrd="2" destOrd="0" presId="urn:microsoft.com/office/officeart/2005/8/layout/gear1"/>
    <dgm:cxn modelId="{C172E62E-818C-BB43-BB11-570BD9BE6E27}" type="presOf" srcId="{9FE07D26-8AC2-9247-8694-AF6DD1C587C2}" destId="{F83DF1D6-7327-5A46-A088-67702672633B}" srcOrd="0" destOrd="0" presId="urn:microsoft.com/office/officeart/2005/8/layout/gear1"/>
    <dgm:cxn modelId="{53105C31-B8F4-3142-9BC7-DB139569AAFB}" type="presOf" srcId="{A82FD130-B11F-9345-B7C4-9566D9AAA2A5}" destId="{CA65A187-8D7B-1241-8D34-857E6C352241}" srcOrd="0" destOrd="0" presId="urn:microsoft.com/office/officeart/2005/8/layout/gear1"/>
    <dgm:cxn modelId="{A040A840-87DA-3F45-AF56-5B2DFA471967}" srcId="{9873C5EC-1A50-BE47-A9FA-677478E2862E}" destId="{70954D96-49AE-7F4C-866C-E70D0C3D9677}" srcOrd="2" destOrd="0" parTransId="{8DDBEB7E-B136-9E48-BE89-CE4E1F33D178}" sibTransId="{E627B7C6-830B-1F49-AEEF-A4F9E0E87499}"/>
    <dgm:cxn modelId="{07EBAD40-C36A-4448-8BB8-2FDE9620788D}" type="presOf" srcId="{9FE07D26-8AC2-9247-8694-AF6DD1C587C2}" destId="{2B95553A-3C61-A544-8730-87CB6F9551F2}" srcOrd="1" destOrd="0" presId="urn:microsoft.com/office/officeart/2005/8/layout/gear1"/>
    <dgm:cxn modelId="{6357A446-7B80-2144-B755-53B543C7826C}" type="presOf" srcId="{9FE07D26-8AC2-9247-8694-AF6DD1C587C2}" destId="{1BA21D1A-4BB0-3B4F-A65B-517F0F0A94C1}" srcOrd="2" destOrd="0" presId="urn:microsoft.com/office/officeart/2005/8/layout/gear1"/>
    <dgm:cxn modelId="{C83F4951-4F71-5D49-B92F-488DF989761A}" type="presOf" srcId="{70954D96-49AE-7F4C-866C-E70D0C3D9677}" destId="{11FF2263-AEDA-DF43-BBBD-654FDA24C584}" srcOrd="1" destOrd="0" presId="urn:microsoft.com/office/officeart/2005/8/layout/gear1"/>
    <dgm:cxn modelId="{9EBC9656-2C8B-6F43-8C4A-A963765795F7}" srcId="{9873C5EC-1A50-BE47-A9FA-677478E2862E}" destId="{A82FD130-B11F-9345-B7C4-9566D9AAA2A5}" srcOrd="1" destOrd="0" parTransId="{B37BFED1-96A4-C541-9FEB-A422A209AD22}" sibTransId="{2875FE14-BDCB-1B4E-88E2-BD3BE89A5D4B}"/>
    <dgm:cxn modelId="{44E4016B-5B7F-4F4D-866F-489BB066F85E}" srcId="{9873C5EC-1A50-BE47-A9FA-677478E2862E}" destId="{9FE07D26-8AC2-9247-8694-AF6DD1C587C2}" srcOrd="0" destOrd="0" parTransId="{29119643-FFAC-FD46-8DA5-74857000D6AF}" sibTransId="{AF8B9246-0A55-DA4B-AFC7-B2B6EC870393}"/>
    <dgm:cxn modelId="{E5E7DC73-C608-F643-9A96-259D364E9AFD}" type="presOf" srcId="{70954D96-49AE-7F4C-866C-E70D0C3D9677}" destId="{67DB7269-B862-9F45-BD60-E5B4155B6570}" srcOrd="3" destOrd="0" presId="urn:microsoft.com/office/officeart/2005/8/layout/gear1"/>
    <dgm:cxn modelId="{7E1E8E86-EED8-7940-8519-49FCBEA8D504}" type="presOf" srcId="{AF8B9246-0A55-DA4B-AFC7-B2B6EC870393}" destId="{F5F41DA2-D3EA-434E-8304-CA5A8CB106C2}" srcOrd="0" destOrd="0" presId="urn:microsoft.com/office/officeart/2005/8/layout/gear1"/>
    <dgm:cxn modelId="{1212588E-37BB-514D-BF3A-258F296B2F76}" srcId="{9873C5EC-1A50-BE47-A9FA-677478E2862E}" destId="{3B9D6DC3-D498-C340-9F2B-DBFAF59EC885}" srcOrd="4" destOrd="0" parTransId="{9ECCFD56-A7EA-D841-8BDD-D62628203E0B}" sibTransId="{F7F3655A-F4CC-E840-9987-028668C6D91C}"/>
    <dgm:cxn modelId="{DBF8DC94-C382-DD42-9FA8-883BD25ECEC6}" type="presOf" srcId="{70954D96-49AE-7F4C-866C-E70D0C3D9677}" destId="{C4D137FA-06C8-1349-B250-8E6621DDD200}" srcOrd="0" destOrd="0" presId="urn:microsoft.com/office/officeart/2005/8/layout/gear1"/>
    <dgm:cxn modelId="{27B382A7-BE3F-0B48-9AB9-9A600BCB9281}" type="presOf" srcId="{A82FD130-B11F-9345-B7C4-9566D9AAA2A5}" destId="{C478A4DC-A01D-7B47-95F2-4C00277F5652}" srcOrd="1" destOrd="0" presId="urn:microsoft.com/office/officeart/2005/8/layout/gear1"/>
    <dgm:cxn modelId="{B5ABC1B2-7372-1E41-9F53-84E6AF0DC76E}" srcId="{9873C5EC-1A50-BE47-A9FA-677478E2862E}" destId="{BB555F36-16EE-1444-A683-BB8BA106871C}" srcOrd="3" destOrd="0" parTransId="{8A3D0E3B-28C9-7F4E-828A-138ADD2E6B69}" sibTransId="{F3E91A8A-CEED-584D-9F02-CE0F824182EC}"/>
    <dgm:cxn modelId="{E1923CC4-0AA8-7542-AB8D-3333B8F57922}" type="presOf" srcId="{E627B7C6-830B-1F49-AEEF-A4F9E0E87499}" destId="{7CE6A302-2AD0-3041-BA70-49C59398FC38}" srcOrd="0" destOrd="0" presId="urn:microsoft.com/office/officeart/2005/8/layout/gear1"/>
    <dgm:cxn modelId="{299C74D2-EDF3-4E45-AC04-C80858438C33}" type="presOf" srcId="{A82FD130-B11F-9345-B7C4-9566D9AAA2A5}" destId="{682317E2-1893-934A-AF18-BE4C7914667D}" srcOrd="2" destOrd="0" presId="urn:microsoft.com/office/officeart/2005/8/layout/gear1"/>
    <dgm:cxn modelId="{7890879A-7C33-E645-83BE-8C4B0C6F5BDF}" type="presParOf" srcId="{A471F7AE-6E49-1B4F-B53C-F013AD157D04}" destId="{F83DF1D6-7327-5A46-A088-67702672633B}" srcOrd="0" destOrd="0" presId="urn:microsoft.com/office/officeart/2005/8/layout/gear1"/>
    <dgm:cxn modelId="{63C43777-0C6F-DE4A-9E67-5973454A16AC}" type="presParOf" srcId="{A471F7AE-6E49-1B4F-B53C-F013AD157D04}" destId="{2B95553A-3C61-A544-8730-87CB6F9551F2}" srcOrd="1" destOrd="0" presId="urn:microsoft.com/office/officeart/2005/8/layout/gear1"/>
    <dgm:cxn modelId="{4DFE065E-1213-354E-9C18-322EF6C6F013}" type="presParOf" srcId="{A471F7AE-6E49-1B4F-B53C-F013AD157D04}" destId="{1BA21D1A-4BB0-3B4F-A65B-517F0F0A94C1}" srcOrd="2" destOrd="0" presId="urn:microsoft.com/office/officeart/2005/8/layout/gear1"/>
    <dgm:cxn modelId="{C6E27E70-A5D4-094A-8FEB-0D35C7A190F2}" type="presParOf" srcId="{A471F7AE-6E49-1B4F-B53C-F013AD157D04}" destId="{CA65A187-8D7B-1241-8D34-857E6C352241}" srcOrd="3" destOrd="0" presId="urn:microsoft.com/office/officeart/2005/8/layout/gear1"/>
    <dgm:cxn modelId="{840507F5-5772-664B-8255-6359432BCA61}" type="presParOf" srcId="{A471F7AE-6E49-1B4F-B53C-F013AD157D04}" destId="{C478A4DC-A01D-7B47-95F2-4C00277F5652}" srcOrd="4" destOrd="0" presId="urn:microsoft.com/office/officeart/2005/8/layout/gear1"/>
    <dgm:cxn modelId="{14BD1AE5-7C12-1C4B-A8C0-688ED50BD987}" type="presParOf" srcId="{A471F7AE-6E49-1B4F-B53C-F013AD157D04}" destId="{682317E2-1893-934A-AF18-BE4C7914667D}" srcOrd="5" destOrd="0" presId="urn:microsoft.com/office/officeart/2005/8/layout/gear1"/>
    <dgm:cxn modelId="{D713423C-40C5-3F40-A2A5-DF584137A082}" type="presParOf" srcId="{A471F7AE-6E49-1B4F-B53C-F013AD157D04}" destId="{C4D137FA-06C8-1349-B250-8E6621DDD200}" srcOrd="6" destOrd="0" presId="urn:microsoft.com/office/officeart/2005/8/layout/gear1"/>
    <dgm:cxn modelId="{0D7640CA-0945-8645-B363-8AB272B24DC8}" type="presParOf" srcId="{A471F7AE-6E49-1B4F-B53C-F013AD157D04}" destId="{11FF2263-AEDA-DF43-BBBD-654FDA24C584}" srcOrd="7" destOrd="0" presId="urn:microsoft.com/office/officeart/2005/8/layout/gear1"/>
    <dgm:cxn modelId="{B19529F4-C282-C04B-ADC5-11EA0A7F3B2A}" type="presParOf" srcId="{A471F7AE-6E49-1B4F-B53C-F013AD157D04}" destId="{53B84456-4E92-1C44-9421-5534BC3BDB3A}" srcOrd="8" destOrd="0" presId="urn:microsoft.com/office/officeart/2005/8/layout/gear1"/>
    <dgm:cxn modelId="{8A29DBBA-AD88-294D-A8C3-032B522282A7}" type="presParOf" srcId="{A471F7AE-6E49-1B4F-B53C-F013AD157D04}" destId="{67DB7269-B862-9F45-BD60-E5B4155B6570}" srcOrd="9" destOrd="0" presId="urn:microsoft.com/office/officeart/2005/8/layout/gear1"/>
    <dgm:cxn modelId="{332FBFEE-C54E-2442-B56F-1D26C9CA21F6}" type="presParOf" srcId="{A471F7AE-6E49-1B4F-B53C-F013AD157D04}" destId="{F5F41DA2-D3EA-434E-8304-CA5A8CB106C2}" srcOrd="10" destOrd="0" presId="urn:microsoft.com/office/officeart/2005/8/layout/gear1"/>
    <dgm:cxn modelId="{757F109D-1392-CD47-86B7-031E2E24AC72}" type="presParOf" srcId="{A471F7AE-6E49-1B4F-B53C-F013AD157D04}" destId="{141E47A0-773A-2B44-9FFE-73EAA3F2C591}" srcOrd="11" destOrd="0" presId="urn:microsoft.com/office/officeart/2005/8/layout/gear1"/>
    <dgm:cxn modelId="{F37EE54F-D577-2B45-BECD-70BC34D121BF}" type="presParOf" srcId="{A471F7AE-6E49-1B4F-B53C-F013AD157D04}" destId="{7CE6A302-2AD0-3041-BA70-49C59398FC3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3CB03-6ED1-7A42-BEAC-53F1210D7312}">
      <dsp:nvSpPr>
        <dsp:cNvPr id="0" name=""/>
        <dsp:cNvSpPr/>
      </dsp:nvSpPr>
      <dsp:spPr>
        <a:xfrm>
          <a:off x="65670" y="1076"/>
          <a:ext cx="3789674" cy="2539664"/>
        </a:xfrm>
        <a:prstGeom prst="ellips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err="1"/>
            <a:t>cena</a:t>
          </a:r>
          <a:r>
            <a:rPr lang="en-US" sz="2400" b="1" kern="1200" dirty="0"/>
            <a:t> </a:t>
          </a:r>
          <a:r>
            <a:rPr lang="en-US" sz="2400" b="1" kern="1200" dirty="0" err="1"/>
            <a:t>englobante</a:t>
          </a:r>
          <a:endParaRPr lang="en-US" sz="2400" b="1" kern="1200" dirty="0"/>
        </a:p>
      </dsp:txBody>
      <dsp:txXfrm>
        <a:off x="620655" y="373001"/>
        <a:ext cx="2679704" cy="1795814"/>
      </dsp:txXfrm>
    </dsp:sp>
    <dsp:sp modelId="{4B1662E3-CC0E-2743-8A5F-6C808EFAA1B0}">
      <dsp:nvSpPr>
        <dsp:cNvPr id="0" name=""/>
        <dsp:cNvSpPr/>
      </dsp:nvSpPr>
      <dsp:spPr>
        <a:xfrm>
          <a:off x="1584779" y="2645944"/>
          <a:ext cx="751456" cy="751456"/>
        </a:xfrm>
        <a:prstGeom prst="mathPlus">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4000"/>
                <a:satMod val="130000"/>
                <a:lumMod val="92000"/>
              </a:schemeClr>
            </a:gs>
            <a:gs pos="100000">
              <a:schemeClr val="accent1">
                <a:tint val="60000"/>
                <a:hueOff val="0"/>
                <a:satOff val="0"/>
                <a:lumOff val="0"/>
                <a:alphaOff val="0"/>
                <a:shade val="76000"/>
                <a:satMod val="130000"/>
                <a:lumMod val="8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1684384" y="2933301"/>
        <a:ext cx="552246" cy="176742"/>
      </dsp:txXfrm>
    </dsp:sp>
    <dsp:sp modelId="{99EADA2C-8C72-D842-BBC7-EA22DF7A8988}">
      <dsp:nvSpPr>
        <dsp:cNvPr id="0" name=""/>
        <dsp:cNvSpPr/>
      </dsp:nvSpPr>
      <dsp:spPr>
        <a:xfrm>
          <a:off x="1312700" y="3502605"/>
          <a:ext cx="1295615" cy="1295615"/>
        </a:xfrm>
        <a:prstGeom prst="ellips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err="1"/>
            <a:t>cena</a:t>
          </a:r>
          <a:r>
            <a:rPr lang="en-US" sz="1600" b="1" kern="1200" dirty="0"/>
            <a:t> </a:t>
          </a:r>
          <a:r>
            <a:rPr lang="en-US" sz="1600" b="1" kern="1200" dirty="0" err="1"/>
            <a:t>genérica</a:t>
          </a:r>
          <a:endParaRPr lang="en-US" sz="1600" b="1" kern="1200" dirty="0"/>
        </a:p>
      </dsp:txBody>
      <dsp:txXfrm>
        <a:off x="1502438" y="3692343"/>
        <a:ext cx="916139" cy="916139"/>
      </dsp:txXfrm>
    </dsp:sp>
    <dsp:sp modelId="{D7E08A30-D350-9E42-AB87-7DCBB385CB49}">
      <dsp:nvSpPr>
        <dsp:cNvPr id="0" name=""/>
        <dsp:cNvSpPr/>
      </dsp:nvSpPr>
      <dsp:spPr>
        <a:xfrm>
          <a:off x="4049687" y="2158664"/>
          <a:ext cx="412005" cy="481968"/>
        </a:xfrm>
        <a:prstGeom prst="rightArrow">
          <a:avLst>
            <a:gd name="adj1" fmla="val 60000"/>
            <a:gd name="adj2" fmla="val 50000"/>
          </a:avLst>
        </a:prstGeom>
        <a:gradFill rotWithShape="0">
          <a:gsLst>
            <a:gs pos="0">
              <a:schemeClr val="accent1">
                <a:tint val="60000"/>
                <a:hueOff val="0"/>
                <a:satOff val="0"/>
                <a:lumOff val="0"/>
                <a:alphaOff val="0"/>
                <a:tint val="98000"/>
                <a:satMod val="110000"/>
                <a:lumMod val="104000"/>
              </a:schemeClr>
            </a:gs>
            <a:gs pos="69000">
              <a:schemeClr val="accent1">
                <a:tint val="60000"/>
                <a:hueOff val="0"/>
                <a:satOff val="0"/>
                <a:lumOff val="0"/>
                <a:alphaOff val="0"/>
                <a:shade val="84000"/>
                <a:satMod val="130000"/>
                <a:lumMod val="92000"/>
              </a:schemeClr>
            </a:gs>
            <a:gs pos="100000">
              <a:schemeClr val="accent1">
                <a:tint val="60000"/>
                <a:hueOff val="0"/>
                <a:satOff val="0"/>
                <a:lumOff val="0"/>
                <a:alphaOff val="0"/>
                <a:shade val="76000"/>
                <a:satMod val="130000"/>
                <a:lumMod val="8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049687" y="2255058"/>
        <a:ext cx="288404" cy="289180"/>
      </dsp:txXfrm>
    </dsp:sp>
    <dsp:sp modelId="{339C62C2-4AA9-CB4A-998F-9D7BA3B026E0}">
      <dsp:nvSpPr>
        <dsp:cNvPr id="0" name=""/>
        <dsp:cNvSpPr/>
      </dsp:nvSpPr>
      <dsp:spPr>
        <a:xfrm>
          <a:off x="4632714" y="1363972"/>
          <a:ext cx="2591230" cy="2071351"/>
        </a:xfrm>
        <a:prstGeom prst="ellipse">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err="1"/>
            <a:t>quadro</a:t>
          </a:r>
          <a:r>
            <a:rPr lang="en-US" sz="2400" b="1" kern="1200" dirty="0"/>
            <a:t> </a:t>
          </a:r>
          <a:r>
            <a:rPr lang="en-US" sz="2400" b="1" kern="1200" dirty="0" err="1"/>
            <a:t>cênico</a:t>
          </a:r>
          <a:endParaRPr lang="en-US" sz="2400" b="1" kern="1200" dirty="0"/>
        </a:p>
      </dsp:txBody>
      <dsp:txXfrm>
        <a:off x="5012191" y="1667314"/>
        <a:ext cx="1832276" cy="1464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3DF1D6-7327-5A46-A088-67702672633B}">
      <dsp:nvSpPr>
        <dsp:cNvPr id="0" name=""/>
        <dsp:cNvSpPr/>
      </dsp:nvSpPr>
      <dsp:spPr>
        <a:xfrm>
          <a:off x="3904223" y="2698812"/>
          <a:ext cx="3228797" cy="3228797"/>
        </a:xfrm>
        <a:prstGeom prst="gear9">
          <a:avLst/>
        </a:prstGeom>
        <a:gradFill rotWithShape="0">
          <a:gsLst>
            <a:gs pos="0">
              <a:srgbClr val="FF0000"/>
            </a:gs>
            <a:gs pos="80000">
              <a:schemeClr val="accent1">
                <a:hueOff val="0"/>
                <a:satOff val="0"/>
                <a:lumOff val="0"/>
                <a:alphaOff val="0"/>
                <a:shade val="93000"/>
                <a:satMod val="130000"/>
              </a:schemeClr>
            </a:gs>
            <a:gs pos="75000">
              <a:schemeClr val="accent1">
                <a:hueOff val="0"/>
                <a:satOff val="0"/>
                <a:lumOff val="0"/>
                <a:alphaOff val="0"/>
                <a:shade val="94000"/>
                <a:satMod val="13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rtl="0">
            <a:lnSpc>
              <a:spcPct val="90000"/>
            </a:lnSpc>
            <a:spcBef>
              <a:spcPct val="0"/>
            </a:spcBef>
            <a:spcAft>
              <a:spcPct val="35000"/>
            </a:spcAft>
            <a:buNone/>
          </a:pPr>
          <a:r>
            <a:rPr lang="pt-BR" sz="2100" b="1" kern="1200" dirty="0"/>
            <a:t>cenografia</a:t>
          </a:r>
        </a:p>
      </dsp:txBody>
      <dsp:txXfrm>
        <a:off x="4553355" y="3455142"/>
        <a:ext cx="1930533" cy="1659669"/>
      </dsp:txXfrm>
    </dsp:sp>
    <dsp:sp modelId="{CA65A187-8D7B-1241-8D34-857E6C352241}">
      <dsp:nvSpPr>
        <dsp:cNvPr id="0" name=""/>
        <dsp:cNvSpPr/>
      </dsp:nvSpPr>
      <dsp:spPr>
        <a:xfrm>
          <a:off x="2025650" y="1935641"/>
          <a:ext cx="2348216" cy="2348216"/>
        </a:xfrm>
        <a:prstGeom prst="gear6">
          <a:avLst/>
        </a:prstGeom>
        <a:gradFill rotWithShape="0">
          <a:gsLst>
            <a:gs pos="60000">
              <a:schemeClr val="accent5">
                <a:lumMod val="75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rtl="0">
            <a:lnSpc>
              <a:spcPct val="90000"/>
            </a:lnSpc>
            <a:spcBef>
              <a:spcPct val="0"/>
            </a:spcBef>
            <a:spcAft>
              <a:spcPct val="35000"/>
            </a:spcAft>
            <a:buNone/>
          </a:pPr>
          <a:r>
            <a:rPr lang="pt-BR" sz="2100" kern="1200" dirty="0"/>
            <a:t>cena genérica</a:t>
          </a:r>
        </a:p>
      </dsp:txBody>
      <dsp:txXfrm>
        <a:off x="2616820" y="2530384"/>
        <a:ext cx="1165876" cy="1158730"/>
      </dsp:txXfrm>
    </dsp:sp>
    <dsp:sp modelId="{C4D137FA-06C8-1349-B250-8E6621DDD200}">
      <dsp:nvSpPr>
        <dsp:cNvPr id="0" name=""/>
        <dsp:cNvSpPr/>
      </dsp:nvSpPr>
      <dsp:spPr>
        <a:xfrm rot="20700000">
          <a:off x="3162132" y="245346"/>
          <a:ext cx="2658290" cy="2441303"/>
        </a:xfrm>
        <a:prstGeom prst="gear6">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rtl="0">
            <a:lnSpc>
              <a:spcPct val="90000"/>
            </a:lnSpc>
            <a:spcBef>
              <a:spcPct val="0"/>
            </a:spcBef>
            <a:spcAft>
              <a:spcPct val="35000"/>
            </a:spcAft>
            <a:buNone/>
          </a:pPr>
          <a:r>
            <a:rPr lang="pt-BR" sz="2100" kern="1200" dirty="0"/>
            <a:t>cena </a:t>
          </a:r>
          <a:r>
            <a:rPr lang="pt-BR" sz="2100" kern="1200" dirty="0" err="1"/>
            <a:t>englobante</a:t>
          </a:r>
          <a:endParaRPr lang="pt-BR" sz="2100" kern="1200" dirty="0"/>
        </a:p>
        <a:p>
          <a:pPr marL="0" lvl="0" indent="0" algn="ctr" defTabSz="933450" rtl="0">
            <a:lnSpc>
              <a:spcPct val="90000"/>
            </a:lnSpc>
            <a:spcBef>
              <a:spcPct val="0"/>
            </a:spcBef>
            <a:spcAft>
              <a:spcPct val="35000"/>
            </a:spcAft>
            <a:buNone/>
          </a:pPr>
          <a:endParaRPr lang="pt-BR" sz="2100" kern="1200" dirty="0"/>
        </a:p>
      </dsp:txBody>
      <dsp:txXfrm rot="-20700000">
        <a:off x="3758043" y="767926"/>
        <a:ext cx="1466468" cy="1396144"/>
      </dsp:txXfrm>
    </dsp:sp>
    <dsp:sp modelId="{F5F41DA2-D3EA-434E-8304-CA5A8CB106C2}">
      <dsp:nvSpPr>
        <dsp:cNvPr id="0" name=""/>
        <dsp:cNvSpPr/>
      </dsp:nvSpPr>
      <dsp:spPr>
        <a:xfrm>
          <a:off x="3674771" y="2200813"/>
          <a:ext cx="4132860" cy="4132860"/>
        </a:xfrm>
        <a:prstGeom prst="circularArrow">
          <a:avLst>
            <a:gd name="adj1" fmla="val 4688"/>
            <a:gd name="adj2" fmla="val 299029"/>
            <a:gd name="adj3" fmla="val 2545605"/>
            <a:gd name="adj4" fmla="val 15799255"/>
            <a:gd name="adj5" fmla="val 5469"/>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41E47A0-773A-2B44-9FFE-73EAA3F2C591}">
      <dsp:nvSpPr>
        <dsp:cNvPr id="0" name=""/>
        <dsp:cNvSpPr/>
      </dsp:nvSpPr>
      <dsp:spPr>
        <a:xfrm>
          <a:off x="1609785" y="1408876"/>
          <a:ext cx="3002781" cy="300278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CE6A302-2AD0-3041-BA70-49C59398FC38}">
      <dsp:nvSpPr>
        <dsp:cNvPr id="0" name=""/>
        <dsp:cNvSpPr/>
      </dsp:nvSpPr>
      <dsp:spPr>
        <a:xfrm>
          <a:off x="2808698" y="-195537"/>
          <a:ext cx="3237603" cy="323760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3D7FFC-D653-AE4F-9B12-3028A4B2A0F1}" type="datetimeFigureOut">
              <a:rPr lang="pt-BR" smtClean="0"/>
              <a:t>24/04/2025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C2A89-E33F-6A4E-830E-E1F18C72CCE0}" type="slidenum">
              <a:rPr lang="pt-BR" smtClean="0"/>
              <a:t>‹nº›</a:t>
            </a:fld>
            <a:endParaRPr lang="pt-BR"/>
          </a:p>
        </p:txBody>
      </p:sp>
    </p:spTree>
    <p:extLst>
      <p:ext uri="{BB962C8B-B14F-4D97-AF65-F5344CB8AC3E}">
        <p14:creationId xmlns:p14="http://schemas.microsoft.com/office/powerpoint/2010/main" val="1431676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7E5126B-AAE5-524F-9620-A1458650A3A4}" type="slidenum">
              <a:rPr lang="en-US" smtClean="0"/>
              <a:t>11</a:t>
            </a:fld>
            <a:endParaRPr lang="en-US"/>
          </a:p>
        </p:txBody>
      </p:sp>
    </p:spTree>
    <p:extLst>
      <p:ext uri="{BB962C8B-B14F-4D97-AF65-F5344CB8AC3E}">
        <p14:creationId xmlns:p14="http://schemas.microsoft.com/office/powerpoint/2010/main" val="3700197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pt-BR"/>
              <a:t>Clique para editar o título Mestre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‹nº›</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pt-BR"/>
              <a:t>Clique para editar o título Mestre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E5059C3-6A89-4494-99FF-5A4D6FFD50EB}" type="datetimeFigureOut">
              <a:rPr lang="en-US" dirty="0"/>
              <a:t>4/24/25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609285" y="2851331"/>
            <a:ext cx="3893623"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666635" y="2851331"/>
            <a:ext cx="3899798"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4/24/25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4/24/25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4/24/25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pt-BR"/>
              <a:t>Clique para editar o título Mestre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7D525BB-DA17-4BA0-B3C8-3AC3ABC827E6}" type="datetimeFigureOut">
              <a:rPr lang="en-US" dirty="0"/>
              <a:t>4/24/25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16C4C9A-3960-41CF-A4E9-2A8FB932454B}" type="datetimeFigureOut">
              <a:rPr lang="en-US" dirty="0"/>
              <a:t>4/24/25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4/24/25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‹nº›</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CDE91F-58E6-9E32-36D0-F7F1D8304BF0}"/>
              </a:ext>
            </a:extLst>
          </p:cNvPr>
          <p:cNvSpPr>
            <a:spLocks noGrp="1"/>
          </p:cNvSpPr>
          <p:nvPr>
            <p:ph type="ctrTitle"/>
          </p:nvPr>
        </p:nvSpPr>
        <p:spPr/>
        <p:txBody>
          <a:bodyPr/>
          <a:lstStyle/>
          <a:p>
            <a:r>
              <a:rPr lang="pt-BR" dirty="0"/>
              <a:t>segundo encontro</a:t>
            </a:r>
          </a:p>
        </p:txBody>
      </p:sp>
      <p:sp>
        <p:nvSpPr>
          <p:cNvPr id="3" name="Subtítulo 2">
            <a:extLst>
              <a:ext uri="{FF2B5EF4-FFF2-40B4-BE49-F238E27FC236}">
                <a16:creationId xmlns:a16="http://schemas.microsoft.com/office/drawing/2014/main" id="{7747381B-FC59-1AE4-77E7-FBF250E6886D}"/>
              </a:ext>
            </a:extLst>
          </p:cNvPr>
          <p:cNvSpPr>
            <a:spLocks noGrp="1"/>
          </p:cNvSpPr>
          <p:nvPr>
            <p:ph type="subTitle" idx="1"/>
          </p:nvPr>
        </p:nvSpPr>
        <p:spPr/>
        <p:txBody>
          <a:bodyPr/>
          <a:lstStyle/>
          <a:p>
            <a:r>
              <a:rPr lang="pt-BR" dirty="0"/>
              <a:t>23/04/25</a:t>
            </a:r>
          </a:p>
        </p:txBody>
      </p:sp>
    </p:spTree>
    <p:extLst>
      <p:ext uri="{BB962C8B-B14F-4D97-AF65-F5344CB8AC3E}">
        <p14:creationId xmlns:p14="http://schemas.microsoft.com/office/powerpoint/2010/main" val="3645095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1C1EDB-B2EF-2557-3A8E-712DAD846E0E}"/>
              </a:ext>
            </a:extLst>
          </p:cNvPr>
          <p:cNvSpPr>
            <a:spLocks noGrp="1"/>
          </p:cNvSpPr>
          <p:nvPr>
            <p:ph type="title"/>
          </p:nvPr>
        </p:nvSpPr>
        <p:spPr/>
        <p:txBody>
          <a:bodyPr>
            <a:normAutofit fontScale="90000"/>
          </a:bodyPr>
          <a:lstStyle/>
          <a:p>
            <a:r>
              <a:rPr lang="pt-BR" sz="5400" dirty="0"/>
              <a:t>campo</a:t>
            </a:r>
            <a:br>
              <a:rPr lang="pt-BR" dirty="0"/>
            </a:br>
            <a:r>
              <a:rPr lang="pt-BR" sz="2400" dirty="0"/>
              <a:t>conceito de Pierre Bourdieu</a:t>
            </a:r>
          </a:p>
        </p:txBody>
      </p:sp>
      <p:sp>
        <p:nvSpPr>
          <p:cNvPr id="3" name="Espaço Reservado para Conteúdo 2">
            <a:extLst>
              <a:ext uri="{FF2B5EF4-FFF2-40B4-BE49-F238E27FC236}">
                <a16:creationId xmlns:a16="http://schemas.microsoft.com/office/drawing/2014/main" id="{36A60761-766A-B156-B710-25C368518526}"/>
              </a:ext>
            </a:extLst>
          </p:cNvPr>
          <p:cNvSpPr>
            <a:spLocks noGrp="1"/>
          </p:cNvSpPr>
          <p:nvPr>
            <p:ph idx="1"/>
          </p:nvPr>
        </p:nvSpPr>
        <p:spPr>
          <a:xfrm>
            <a:off x="2611808" y="1778696"/>
            <a:ext cx="7958331" cy="4609578"/>
          </a:xfrm>
        </p:spPr>
        <p:txBody>
          <a:bodyPr>
            <a:normAutofit fontScale="55000" lnSpcReduction="20000"/>
          </a:bodyPr>
          <a:lstStyle/>
          <a:p>
            <a:pPr>
              <a:spcAft>
                <a:spcPts val="3525"/>
              </a:spcAft>
              <a:buFont typeface="Arial" panose="020B0604020202020204" pitchFamily="34" charset="0"/>
              <a:buChar char="•"/>
            </a:pPr>
            <a:endParaRPr lang="pt-BR" b="1" dirty="0">
              <a:solidFill>
                <a:srgbClr val="FFFFFF"/>
              </a:solidFill>
              <a:latin typeface="Graphik-Light" panose="020B0503030202060203" pitchFamily="34" charset="77"/>
            </a:endParaRPr>
          </a:p>
          <a:p>
            <a:pPr>
              <a:spcAft>
                <a:spcPts val="3525"/>
              </a:spcAft>
              <a:buFont typeface="Arial" panose="020B0604020202020204" pitchFamily="34" charset="0"/>
              <a:buChar char="•"/>
            </a:pPr>
            <a:r>
              <a:rPr lang="pt-BR" sz="3800" b="1" dirty="0">
                <a:solidFill>
                  <a:srgbClr val="FFFFFF"/>
                </a:solidFill>
                <a:latin typeface="Graphik-Light" panose="020B0503030202060203" pitchFamily="34" charset="77"/>
              </a:rPr>
              <a:t>r</a:t>
            </a:r>
            <a:r>
              <a:rPr lang="pt-BR" sz="3800" b="1" dirty="0">
                <a:solidFill>
                  <a:srgbClr val="FFFFFF"/>
                </a:solidFill>
                <a:effectLst/>
                <a:latin typeface="Graphik-Light" panose="020B0503030202060203" pitchFamily="34" charset="77"/>
              </a:rPr>
              <a:t>elações de poder e de força </a:t>
            </a:r>
            <a:r>
              <a:rPr lang="pt-BR" sz="3800" b="1" dirty="0">
                <a:solidFill>
                  <a:srgbClr val="FFFF00"/>
                </a:solidFill>
                <a:effectLst/>
                <a:latin typeface="Graphik-Light" panose="020B0503030202060203" pitchFamily="34" charset="77"/>
              </a:rPr>
              <a:t>(dispositivos e disposições)*</a:t>
            </a:r>
          </a:p>
          <a:p>
            <a:pPr>
              <a:spcAft>
                <a:spcPts val="3525"/>
              </a:spcAft>
              <a:buFont typeface="Arial" panose="020B0604020202020204" pitchFamily="34" charset="0"/>
              <a:buChar char="•"/>
            </a:pPr>
            <a:r>
              <a:rPr lang="pt-BR" sz="3800" b="1" dirty="0" err="1">
                <a:solidFill>
                  <a:srgbClr val="FFFFFF"/>
                </a:solidFill>
                <a:effectLst/>
                <a:latin typeface="Graphik-Light" panose="020B0503030202060203" pitchFamily="34" charset="77"/>
              </a:rPr>
              <a:t>habitus</a:t>
            </a:r>
            <a:r>
              <a:rPr lang="pt-BR" sz="3800" b="1" dirty="0">
                <a:solidFill>
                  <a:srgbClr val="FFFFFF"/>
                </a:solidFill>
                <a:effectLst/>
                <a:latin typeface="Graphik-Light" panose="020B0503030202060203" pitchFamily="34" charset="77"/>
              </a:rPr>
              <a:t> - práticas reiteradas (explícitas e tácitas)</a:t>
            </a:r>
          </a:p>
          <a:p>
            <a:pPr>
              <a:spcAft>
                <a:spcPts val="3525"/>
              </a:spcAft>
              <a:buFont typeface="Arial" panose="020B0604020202020204" pitchFamily="34" charset="0"/>
              <a:buChar char="•"/>
            </a:pPr>
            <a:r>
              <a:rPr lang="pt-BR" sz="3800" b="1" dirty="0">
                <a:solidFill>
                  <a:srgbClr val="FFFFFF"/>
                </a:solidFill>
                <a:effectLst/>
                <a:latin typeface="Graphik-Light" panose="020B0503030202060203" pitchFamily="34" charset="77"/>
              </a:rPr>
              <a:t>jogo - dinâmica aberta, autonomia relativa</a:t>
            </a:r>
          </a:p>
          <a:p>
            <a:pPr>
              <a:spcAft>
                <a:spcPts val="3525"/>
              </a:spcAft>
              <a:buFont typeface="Arial" panose="020B0604020202020204" pitchFamily="34" charset="0"/>
              <a:buChar char="•"/>
            </a:pPr>
            <a:r>
              <a:rPr lang="pt-BR" sz="3800" b="1" dirty="0">
                <a:solidFill>
                  <a:srgbClr val="FFFFFF"/>
                </a:solidFill>
                <a:effectLst/>
                <a:latin typeface="Graphik-Light" panose="020B0503030202060203" pitchFamily="34" charset="77"/>
              </a:rPr>
              <a:t>capital - aquilo que é eficiente no jogo</a:t>
            </a:r>
          </a:p>
          <a:p>
            <a:endParaRPr lang="pt-BR" dirty="0"/>
          </a:p>
        </p:txBody>
      </p:sp>
    </p:spTree>
    <p:extLst>
      <p:ext uri="{BB962C8B-B14F-4D97-AF65-F5344CB8AC3E}">
        <p14:creationId xmlns:p14="http://schemas.microsoft.com/office/powerpoint/2010/main" val="2930495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FA68F4-5251-8D61-EAD4-BA7841FE571F}"/>
              </a:ext>
            </a:extLst>
          </p:cNvPr>
          <p:cNvSpPr>
            <a:spLocks noGrp="1"/>
          </p:cNvSpPr>
          <p:nvPr>
            <p:ph type="title"/>
          </p:nvPr>
        </p:nvSpPr>
        <p:spPr/>
        <p:txBody>
          <a:bodyPr>
            <a:normAutofit fontScale="90000"/>
          </a:bodyPr>
          <a:lstStyle/>
          <a:p>
            <a:r>
              <a:rPr lang="pt-BR" sz="5400" dirty="0"/>
              <a:t>edição como entrecampo</a:t>
            </a:r>
            <a:br>
              <a:rPr lang="pt-BR" dirty="0"/>
            </a:br>
            <a:r>
              <a:rPr lang="pt-BR" dirty="0"/>
              <a:t>conceito de José Muniz Jr.</a:t>
            </a:r>
          </a:p>
        </p:txBody>
      </p:sp>
      <p:sp>
        <p:nvSpPr>
          <p:cNvPr id="3" name="Espaço Reservado para Conteúdo 2">
            <a:extLst>
              <a:ext uri="{FF2B5EF4-FFF2-40B4-BE49-F238E27FC236}">
                <a16:creationId xmlns:a16="http://schemas.microsoft.com/office/drawing/2014/main" id="{97DFEF78-09A0-BC68-00C1-FA96B0676BBD}"/>
              </a:ext>
            </a:extLst>
          </p:cNvPr>
          <p:cNvSpPr>
            <a:spLocks noGrp="1"/>
          </p:cNvSpPr>
          <p:nvPr>
            <p:ph idx="1"/>
          </p:nvPr>
        </p:nvSpPr>
        <p:spPr>
          <a:xfrm>
            <a:off x="1678488" y="2016690"/>
            <a:ext cx="8891651" cy="4033254"/>
          </a:xfrm>
        </p:spPr>
        <p:txBody>
          <a:bodyPr/>
          <a:lstStyle/>
          <a:p>
            <a:r>
              <a:rPr lang="pt-BR" sz="1800" dirty="0">
                <a:effectLst/>
                <a:latin typeface="Open Sans" panose="020B0606030504020204" pitchFamily="34" charset="0"/>
                <a:ea typeface="Open Sans" panose="020B0606030504020204" pitchFamily="34" charset="0"/>
              </a:rPr>
              <a:t>[...] a partir das relações que ela mantém não só com o mercado, mas também com a política e a religião (instâncias que historicamente buscaram moldar a difusão de ideias, por meio de pressões organizadas ou de censura explícita), mas também com os universos de produção simbólica dos quais ela depende para existir: a literatura, as ciências, a filosofia, a educação etc. Sem remeter as práticas editoriais às relações que desde fora as constituem, seria impossível dar a ver adequadamente os condicionamentos pelos quais passam cotidianamente os sujeitos envolvidos em todas as suas fases.</a:t>
            </a:r>
            <a:endParaRPr lang="pt-BR" sz="1800" dirty="0">
              <a:effectLst/>
              <a:latin typeface="Calibri" panose="020F0502020204030204" pitchFamily="34" charset="0"/>
              <a:ea typeface="Calibri" panose="020F0502020204030204" pitchFamily="34" charset="0"/>
            </a:endParaRPr>
          </a:p>
          <a:p>
            <a:pPr algn="r"/>
            <a:r>
              <a:rPr lang="pt-BR" sz="1600" i="1" dirty="0"/>
              <a:t>Tinha um editor no meio do caminho</a:t>
            </a:r>
            <a:r>
              <a:rPr lang="pt-BR" sz="1600" dirty="0"/>
              <a:t>, 2018, p. 87</a:t>
            </a:r>
          </a:p>
        </p:txBody>
      </p:sp>
    </p:spTree>
    <p:extLst>
      <p:ext uri="{BB962C8B-B14F-4D97-AF65-F5344CB8AC3E}">
        <p14:creationId xmlns:p14="http://schemas.microsoft.com/office/powerpoint/2010/main" val="1006585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3BC7A0-F54F-5FA7-1039-E0F26837EE34}"/>
              </a:ext>
            </a:extLst>
          </p:cNvPr>
          <p:cNvSpPr>
            <a:spLocks noGrp="1"/>
          </p:cNvSpPr>
          <p:nvPr>
            <p:ph type="title"/>
          </p:nvPr>
        </p:nvSpPr>
        <p:spPr/>
        <p:txBody>
          <a:bodyPr/>
          <a:lstStyle/>
          <a:p>
            <a:r>
              <a:rPr lang="pt-BR" dirty="0"/>
              <a:t>Objetos editoriais</a:t>
            </a:r>
          </a:p>
        </p:txBody>
      </p:sp>
      <p:sp>
        <p:nvSpPr>
          <p:cNvPr id="3" name="Espaço Reservado para Conteúdo 2">
            <a:extLst>
              <a:ext uri="{FF2B5EF4-FFF2-40B4-BE49-F238E27FC236}">
                <a16:creationId xmlns:a16="http://schemas.microsoft.com/office/drawing/2014/main" id="{EB8A9057-E532-874C-6E14-669C96633EA3}"/>
              </a:ext>
            </a:extLst>
          </p:cNvPr>
          <p:cNvSpPr>
            <a:spLocks noGrp="1"/>
          </p:cNvSpPr>
          <p:nvPr>
            <p:ph idx="1"/>
          </p:nvPr>
        </p:nvSpPr>
        <p:spPr>
          <a:xfrm>
            <a:off x="2430049" y="1691014"/>
            <a:ext cx="8140090" cy="4596926"/>
          </a:xfrm>
        </p:spPr>
        <p:txBody>
          <a:bodyPr>
            <a:normAutofit/>
          </a:bodyPr>
          <a:lstStyle/>
          <a:p>
            <a:pPr marL="0" indent="0">
              <a:buNone/>
            </a:pPr>
            <a:r>
              <a:rPr lang="pt-BR" sz="2400" dirty="0"/>
              <a:t>Objetos editoriais são objetos técnicos que supõem uma cadeia criativa e uma cadeira produtiva, nas quais técnicas e normas são administradas por diferentes atores, com vistas à formalização material de uma síntese sígnica, que enseja uma circulação pública, apontando para uma autoria e projetando um público leitor. </a:t>
            </a:r>
          </a:p>
        </p:txBody>
      </p:sp>
    </p:spTree>
    <p:extLst>
      <p:ext uri="{BB962C8B-B14F-4D97-AF65-F5344CB8AC3E}">
        <p14:creationId xmlns:p14="http://schemas.microsoft.com/office/powerpoint/2010/main" val="4077071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A86F69-63E2-80B2-4FF1-4C5F6D3B1D65}"/>
              </a:ext>
            </a:extLst>
          </p:cNvPr>
          <p:cNvSpPr>
            <a:spLocks noGrp="1"/>
          </p:cNvSpPr>
          <p:nvPr>
            <p:ph type="title"/>
          </p:nvPr>
        </p:nvSpPr>
        <p:spPr/>
        <p:txBody>
          <a:bodyPr/>
          <a:lstStyle/>
          <a:p>
            <a:r>
              <a:rPr lang="pt-BR" dirty="0"/>
              <a:t>Objetos editoriais</a:t>
            </a:r>
          </a:p>
        </p:txBody>
      </p:sp>
      <p:sp>
        <p:nvSpPr>
          <p:cNvPr id="3" name="Espaço Reservado para Conteúdo 2">
            <a:extLst>
              <a:ext uri="{FF2B5EF4-FFF2-40B4-BE49-F238E27FC236}">
                <a16:creationId xmlns:a16="http://schemas.microsoft.com/office/drawing/2014/main" id="{142B4F52-4D01-CDFC-8A60-8194E0877E3B}"/>
              </a:ext>
            </a:extLst>
          </p:cNvPr>
          <p:cNvSpPr>
            <a:spLocks noGrp="1"/>
          </p:cNvSpPr>
          <p:nvPr>
            <p:ph idx="1"/>
          </p:nvPr>
        </p:nvSpPr>
        <p:spPr/>
        <p:txBody>
          <a:bodyPr>
            <a:normAutofit/>
          </a:bodyPr>
          <a:lstStyle/>
          <a:p>
            <a:pPr marL="0" indent="0">
              <a:buNone/>
            </a:pPr>
            <a:r>
              <a:rPr lang="pt-BR" dirty="0"/>
              <a:t>Certamente uns mais institucionalizados que outros, mas todos eles objetos técnicos que põem em relevo as seguintes dimensões: a) implicam um trabalho de inscrição material da língua em algum suporte, </a:t>
            </a:r>
            <a:r>
              <a:rPr lang="pt-BR" dirty="0" err="1"/>
              <a:t>b</a:t>
            </a:r>
            <a:r>
              <a:rPr lang="pt-BR" dirty="0"/>
              <a:t>) cuja circulação se define às vezes em conformidade com o projeto, às vezes subvertendo-o, </a:t>
            </a:r>
            <a:r>
              <a:rPr lang="pt-BR" dirty="0" err="1"/>
              <a:t>c</a:t>
            </a:r>
            <a:r>
              <a:rPr lang="pt-BR" dirty="0"/>
              <a:t>) conforme uma interlocução formalmente ensejada, que eventualmente pode vir a ser inesperada. A vida dos objetos editoriais é paradoxalmente preparada e incontrolável (a menos que haja efetiva censura da produção e destruição dos objetos técnicos produzidos).</a:t>
            </a:r>
          </a:p>
        </p:txBody>
      </p:sp>
    </p:spTree>
    <p:extLst>
      <p:ext uri="{BB962C8B-B14F-4D97-AF65-F5344CB8AC3E}">
        <p14:creationId xmlns:p14="http://schemas.microsoft.com/office/powerpoint/2010/main" val="3181560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9DAD7E-87F5-C6A9-9748-2069C831D033}"/>
              </a:ext>
            </a:extLst>
          </p:cNvPr>
          <p:cNvSpPr>
            <a:spLocks noGrp="1"/>
          </p:cNvSpPr>
          <p:nvPr>
            <p:ph type="title"/>
          </p:nvPr>
        </p:nvSpPr>
        <p:spPr/>
        <p:txBody>
          <a:bodyPr/>
          <a:lstStyle/>
          <a:p>
            <a:r>
              <a:rPr lang="pt-BR" dirty="0"/>
              <a:t>base discursiva</a:t>
            </a:r>
          </a:p>
        </p:txBody>
      </p:sp>
      <p:sp>
        <p:nvSpPr>
          <p:cNvPr id="3" name="Espaço Reservado para Conteúdo 2">
            <a:extLst>
              <a:ext uri="{FF2B5EF4-FFF2-40B4-BE49-F238E27FC236}">
                <a16:creationId xmlns:a16="http://schemas.microsoft.com/office/drawing/2014/main" id="{95D20B6F-B4D9-F021-7D09-C3FD2D40E438}"/>
              </a:ext>
            </a:extLst>
          </p:cNvPr>
          <p:cNvSpPr>
            <a:spLocks noGrp="1"/>
          </p:cNvSpPr>
          <p:nvPr>
            <p:ph idx="1"/>
          </p:nvPr>
        </p:nvSpPr>
        <p:spPr>
          <a:xfrm>
            <a:off x="2705622" y="1528175"/>
            <a:ext cx="7864517" cy="4521769"/>
          </a:xfrm>
        </p:spPr>
        <p:txBody>
          <a:bodyPr>
            <a:normAutofit fontScale="85000" lnSpcReduction="20000"/>
          </a:bodyPr>
          <a:lstStyle/>
          <a:p>
            <a:pPr marL="0" indent="0">
              <a:buNone/>
            </a:pPr>
            <a:r>
              <a:rPr lang="pt-BR" dirty="0"/>
              <a:t>Pode-se dizer que a AD é uma teoria da leitura, ou melhor, que ela formula uma teoria da leitura que se institui rompendo fundamentalmente com a análise de conteúdo, por um lado, e com a filologia (e também com a hermenêutica), por outro. Seu rompimento com a linguística tem essa conotação: é na medida em que a linguística reivindica uma semântica como um de seus componentes que se pode dizer que a AD rompe com ela. [...] A AD não aceita que palavras, expressões ou estruturas sintáticas pudessem ter tido garantia de sentido, que a linguística histórica recuperaria. Nem que os autores de outros tempos pudessem ter dito tudo e só o que queriam, bastando conhecê-los e à sua época para decifrar o sentido de um texto. [...] A AD rompe com a concepção de sentido como projeto de autor; com a de sentido originário a ser descoberto; com a concepção de língua como expressão das ideias de um autor sobre as coisas; com a concepção de texto transparente, sem intertexto, sem subtexto; com a noção de contexto cultural dado como se fosse uniforme. </a:t>
            </a:r>
          </a:p>
          <a:p>
            <a:pPr marL="0" indent="0" algn="r">
              <a:buNone/>
            </a:pPr>
            <a:r>
              <a:rPr lang="pt-BR" dirty="0"/>
              <a:t>POSSENTI, 2004, p. 358-360.</a:t>
            </a:r>
          </a:p>
        </p:txBody>
      </p:sp>
    </p:spTree>
    <p:extLst>
      <p:ext uri="{BB962C8B-B14F-4D97-AF65-F5344CB8AC3E}">
        <p14:creationId xmlns:p14="http://schemas.microsoft.com/office/powerpoint/2010/main" val="173971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5AEBC0-1C6A-5CFD-543C-265E9A834646}"/>
              </a:ext>
            </a:extLst>
          </p:cNvPr>
          <p:cNvSpPr>
            <a:spLocks noGrp="1"/>
          </p:cNvSpPr>
          <p:nvPr>
            <p:ph type="title"/>
          </p:nvPr>
        </p:nvSpPr>
        <p:spPr/>
        <p:txBody>
          <a:bodyPr/>
          <a:lstStyle/>
          <a:p>
            <a:r>
              <a:rPr lang="pt-BR" dirty="0"/>
              <a:t>base discursiva</a:t>
            </a:r>
          </a:p>
        </p:txBody>
      </p:sp>
      <p:sp>
        <p:nvSpPr>
          <p:cNvPr id="3" name="Espaço Reservado para Conteúdo 2">
            <a:extLst>
              <a:ext uri="{FF2B5EF4-FFF2-40B4-BE49-F238E27FC236}">
                <a16:creationId xmlns:a16="http://schemas.microsoft.com/office/drawing/2014/main" id="{5F5C1C93-EB7F-C5CE-D612-37F04EB1F635}"/>
              </a:ext>
            </a:extLst>
          </p:cNvPr>
          <p:cNvSpPr>
            <a:spLocks noGrp="1"/>
          </p:cNvSpPr>
          <p:nvPr>
            <p:ph idx="1"/>
          </p:nvPr>
        </p:nvSpPr>
        <p:spPr/>
        <p:txBody>
          <a:bodyPr/>
          <a:lstStyle/>
          <a:p>
            <a:pPr marL="0" indent="0">
              <a:buNone/>
            </a:pPr>
            <a:r>
              <a:rPr lang="pt-BR" dirty="0"/>
              <a:t> </a:t>
            </a:r>
            <a:r>
              <a:rPr lang="pt-BR" sz="3600" dirty="0"/>
              <a:t>discurso como um conjunto de restrições semânticas indissociáveis de um conjunto de práticas sociais e históricas</a:t>
            </a:r>
          </a:p>
        </p:txBody>
      </p:sp>
    </p:spTree>
    <p:extLst>
      <p:ext uri="{BB962C8B-B14F-4D97-AF65-F5344CB8AC3E}">
        <p14:creationId xmlns:p14="http://schemas.microsoft.com/office/powerpoint/2010/main" val="216064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8E9F9E-8513-1519-81F1-06E76FBAF74B}"/>
              </a:ext>
            </a:extLst>
          </p:cNvPr>
          <p:cNvSpPr>
            <a:spLocks noGrp="1"/>
          </p:cNvSpPr>
          <p:nvPr>
            <p:ph type="title"/>
          </p:nvPr>
        </p:nvSpPr>
        <p:spPr/>
        <p:txBody>
          <a:bodyPr/>
          <a:lstStyle/>
          <a:p>
            <a:r>
              <a:rPr lang="pt-BR" dirty="0"/>
              <a:t>objetos técnicos </a:t>
            </a:r>
            <a:br>
              <a:rPr lang="pt-BR" dirty="0"/>
            </a:br>
            <a:r>
              <a:rPr lang="pt-BR" dirty="0"/>
              <a:t>como “portadores de discursos”</a:t>
            </a:r>
          </a:p>
        </p:txBody>
      </p:sp>
      <p:sp>
        <p:nvSpPr>
          <p:cNvPr id="3" name="Espaço Reservado para Conteúdo 2">
            <a:extLst>
              <a:ext uri="{FF2B5EF4-FFF2-40B4-BE49-F238E27FC236}">
                <a16:creationId xmlns:a16="http://schemas.microsoft.com/office/drawing/2014/main" id="{9434E281-0E0C-389C-797B-D3B8E8423853}"/>
              </a:ext>
            </a:extLst>
          </p:cNvPr>
          <p:cNvSpPr>
            <a:spLocks noGrp="1"/>
          </p:cNvSpPr>
          <p:nvPr>
            <p:ph idx="1"/>
          </p:nvPr>
        </p:nvSpPr>
        <p:spPr/>
        <p:txBody>
          <a:bodyPr/>
          <a:lstStyle/>
          <a:p>
            <a:r>
              <a:rPr lang="pt-BR" dirty="0"/>
              <a:t>uma teoria social que é uma teoria sobre o espaço, sobre os </a:t>
            </a:r>
            <a:r>
              <a:rPr lang="pt-BR" dirty="0" err="1"/>
              <a:t>f</a:t>
            </a:r>
            <a:r>
              <a:rPr lang="pt-BR" dirty="0"/>
              <a:t> luxos que o animam, sobre os objetos promotores desses fluxos.</a:t>
            </a:r>
          </a:p>
          <a:p>
            <a:r>
              <a:rPr lang="pt-BR" dirty="0"/>
              <a:t>cenas da enunciação</a:t>
            </a:r>
          </a:p>
        </p:txBody>
      </p:sp>
    </p:spTree>
    <p:extLst>
      <p:ext uri="{BB962C8B-B14F-4D97-AF65-F5344CB8AC3E}">
        <p14:creationId xmlns:p14="http://schemas.microsoft.com/office/powerpoint/2010/main" val="316408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9584" y="216432"/>
            <a:ext cx="7275534" cy="1030808"/>
          </a:xfrm>
        </p:spPr>
        <p:txBody>
          <a:bodyPr>
            <a:normAutofit/>
          </a:bodyPr>
          <a:lstStyle/>
          <a:p>
            <a:r>
              <a:rPr lang="en-US" dirty="0" err="1">
                <a:cs typeface="American Typewriter"/>
              </a:rPr>
              <a:t>cenas</a:t>
            </a:r>
            <a:r>
              <a:rPr lang="en-US" dirty="0">
                <a:cs typeface="American Typewriter"/>
              </a:rPr>
              <a:t> da </a:t>
            </a:r>
            <a:r>
              <a:rPr lang="en-US" dirty="0" err="1">
                <a:cs typeface="American Typewriter"/>
              </a:rPr>
              <a:t>enunciação</a:t>
            </a:r>
            <a:endParaRPr lang="en-US" sz="4000" dirty="0">
              <a:cs typeface="American Typewriter"/>
            </a:endParaRPr>
          </a:p>
        </p:txBody>
      </p:sp>
      <p:sp>
        <p:nvSpPr>
          <p:cNvPr id="3" name="Content Placeholder 2"/>
          <p:cNvSpPr>
            <a:spLocks noGrp="1"/>
          </p:cNvSpPr>
          <p:nvPr>
            <p:ph idx="1"/>
          </p:nvPr>
        </p:nvSpPr>
        <p:spPr>
          <a:xfrm>
            <a:off x="2592888" y="1653436"/>
            <a:ext cx="8292230" cy="4734837"/>
          </a:xfrm>
        </p:spPr>
        <p:txBody>
          <a:bodyPr>
            <a:noAutofit/>
          </a:bodyPr>
          <a:lstStyle/>
          <a:p>
            <a:pPr marL="0" indent="0">
              <a:buNone/>
            </a:pPr>
            <a:r>
              <a:rPr lang="en-US" sz="2400" dirty="0">
                <a:solidFill>
                  <a:srgbClr val="FFFF00"/>
                </a:solidFill>
                <a:latin typeface="+mj-lt"/>
                <a:cs typeface="American Typewriter"/>
              </a:rPr>
              <a:t>- </a:t>
            </a:r>
            <a:r>
              <a:rPr lang="en-US" sz="2400" dirty="0" err="1">
                <a:solidFill>
                  <a:srgbClr val="FFFF00"/>
                </a:solidFill>
                <a:latin typeface="+mj-lt"/>
                <a:cs typeface="American Typewriter"/>
              </a:rPr>
              <a:t>cena</a:t>
            </a:r>
            <a:r>
              <a:rPr lang="en-US" sz="2400" dirty="0">
                <a:solidFill>
                  <a:srgbClr val="FFFF00"/>
                </a:solidFill>
                <a:latin typeface="+mj-lt"/>
                <a:cs typeface="American Typewriter"/>
              </a:rPr>
              <a:t> </a:t>
            </a:r>
            <a:r>
              <a:rPr lang="en-US" sz="2400" dirty="0" err="1">
                <a:solidFill>
                  <a:srgbClr val="FFFF00"/>
                </a:solidFill>
                <a:latin typeface="+mj-lt"/>
                <a:cs typeface="American Typewriter"/>
              </a:rPr>
              <a:t>englobante</a:t>
            </a:r>
            <a:r>
              <a:rPr lang="en-US" sz="2400" dirty="0">
                <a:solidFill>
                  <a:srgbClr val="FFFF00"/>
                </a:solidFill>
                <a:latin typeface="+mj-lt"/>
                <a:cs typeface="American Typewriter"/>
              </a:rPr>
              <a:t> </a:t>
            </a:r>
            <a:r>
              <a:rPr lang="en-US" sz="2400" dirty="0">
                <a:latin typeface="+mj-lt"/>
                <a:cs typeface="American Typewriter"/>
              </a:rPr>
              <a:t>: </a:t>
            </a:r>
            <a:r>
              <a:rPr lang="en-US" sz="2400" dirty="0" err="1">
                <a:latin typeface="+mj-lt"/>
                <a:cs typeface="American Typewriter"/>
              </a:rPr>
              <a:t>tipo</a:t>
            </a:r>
            <a:r>
              <a:rPr lang="en-US" sz="2400" dirty="0">
                <a:latin typeface="+mj-lt"/>
                <a:cs typeface="American Typewriter"/>
              </a:rPr>
              <a:t> de </a:t>
            </a:r>
            <a:r>
              <a:rPr lang="en-US" sz="2400" dirty="0" err="1">
                <a:latin typeface="+mj-lt"/>
                <a:cs typeface="American Typewriter"/>
              </a:rPr>
              <a:t>discurso</a:t>
            </a:r>
            <a:r>
              <a:rPr lang="en-US" sz="2400" dirty="0">
                <a:latin typeface="+mj-lt"/>
                <a:cs typeface="American Typewriter"/>
              </a:rPr>
              <a:t> </a:t>
            </a:r>
          </a:p>
          <a:p>
            <a:pPr marL="0" indent="0">
              <a:buNone/>
            </a:pPr>
            <a:r>
              <a:rPr lang="en-US" sz="2400" dirty="0">
                <a:latin typeface="+mj-lt"/>
                <a:cs typeface="American Typewriter"/>
              </a:rPr>
              <a:t>(</a:t>
            </a:r>
            <a:r>
              <a:rPr lang="en-US" sz="2400" dirty="0" err="1">
                <a:latin typeface="+mj-lt"/>
                <a:cs typeface="American Typewriter"/>
              </a:rPr>
              <a:t>institucionalidades</a:t>
            </a:r>
            <a:r>
              <a:rPr lang="en-US" sz="2400" dirty="0">
                <a:latin typeface="+mj-lt"/>
                <a:cs typeface="American Typewriter"/>
              </a:rPr>
              <a:t>, </a:t>
            </a:r>
            <a:r>
              <a:rPr lang="en-US" sz="2400" dirty="0" err="1">
                <a:latin typeface="+mj-lt"/>
                <a:cs typeface="American Typewriter"/>
              </a:rPr>
              <a:t>coerções</a:t>
            </a:r>
            <a:r>
              <a:rPr lang="en-US" sz="2400" dirty="0">
                <a:latin typeface="+mj-lt"/>
                <a:cs typeface="American Typewriter"/>
              </a:rPr>
              <a:t>)</a:t>
            </a:r>
          </a:p>
          <a:p>
            <a:pPr marL="0" indent="0">
              <a:buNone/>
            </a:pPr>
            <a:endParaRPr lang="en-US" sz="2400" dirty="0">
              <a:latin typeface="+mj-lt"/>
              <a:cs typeface="American Typewriter"/>
            </a:endParaRPr>
          </a:p>
          <a:p>
            <a:pPr marL="0" indent="0">
              <a:buNone/>
            </a:pPr>
            <a:r>
              <a:rPr lang="en-US" sz="2400" dirty="0">
                <a:solidFill>
                  <a:srgbClr val="FFFF00"/>
                </a:solidFill>
                <a:latin typeface="+mj-lt"/>
                <a:cs typeface="American Typewriter"/>
              </a:rPr>
              <a:t>- </a:t>
            </a:r>
            <a:r>
              <a:rPr lang="en-US" sz="2400" dirty="0" err="1">
                <a:solidFill>
                  <a:srgbClr val="FFFF00"/>
                </a:solidFill>
                <a:latin typeface="+mj-lt"/>
                <a:cs typeface="American Typewriter"/>
              </a:rPr>
              <a:t>cena</a:t>
            </a:r>
            <a:r>
              <a:rPr lang="en-US" sz="2400" dirty="0">
                <a:solidFill>
                  <a:srgbClr val="FFFF00"/>
                </a:solidFill>
                <a:latin typeface="+mj-lt"/>
                <a:cs typeface="American Typewriter"/>
              </a:rPr>
              <a:t> </a:t>
            </a:r>
            <a:r>
              <a:rPr lang="en-US" sz="2400" dirty="0" err="1">
                <a:solidFill>
                  <a:srgbClr val="FFFF00"/>
                </a:solidFill>
                <a:latin typeface="+mj-lt"/>
                <a:cs typeface="American Typewriter"/>
              </a:rPr>
              <a:t>genérica</a:t>
            </a:r>
            <a:r>
              <a:rPr lang="en-US" sz="2400" dirty="0">
                <a:latin typeface="+mj-lt"/>
                <a:cs typeface="American Typewriter"/>
              </a:rPr>
              <a:t>: regime de </a:t>
            </a:r>
            <a:r>
              <a:rPr lang="en-US" sz="2400" dirty="0" err="1">
                <a:latin typeface="+mj-lt"/>
                <a:cs typeface="American Typewriter"/>
              </a:rPr>
              <a:t>textualização</a:t>
            </a:r>
            <a:r>
              <a:rPr lang="en-US" sz="2400" dirty="0">
                <a:latin typeface="+mj-lt"/>
                <a:cs typeface="American Typewriter"/>
              </a:rPr>
              <a:t> </a:t>
            </a:r>
          </a:p>
          <a:p>
            <a:pPr marL="0" indent="0">
              <a:buNone/>
            </a:pPr>
            <a:r>
              <a:rPr lang="en-US" sz="2400" dirty="0">
                <a:latin typeface="+mj-lt"/>
                <a:cs typeface="American Typewriter"/>
              </a:rPr>
              <a:t>(</a:t>
            </a:r>
            <a:r>
              <a:rPr lang="en-US" sz="2400" dirty="0" err="1">
                <a:latin typeface="+mj-lt"/>
                <a:cs typeface="American Typewriter"/>
              </a:rPr>
              <a:t>regras</a:t>
            </a:r>
            <a:r>
              <a:rPr lang="en-US" sz="2400" dirty="0">
                <a:latin typeface="+mj-lt"/>
                <a:cs typeface="American Typewriter"/>
              </a:rPr>
              <a:t>, </a:t>
            </a:r>
            <a:r>
              <a:rPr lang="en-US" sz="2400" dirty="0" err="1">
                <a:latin typeface="+mj-lt"/>
                <a:cs typeface="American Typewriter"/>
              </a:rPr>
              <a:t>pactos</a:t>
            </a:r>
            <a:r>
              <a:rPr lang="en-US" sz="2400" dirty="0">
                <a:latin typeface="+mj-lt"/>
                <a:cs typeface="American Typewriter"/>
              </a:rPr>
              <a:t>, </a:t>
            </a:r>
            <a:r>
              <a:rPr lang="en-US" sz="2400" dirty="0" err="1">
                <a:latin typeface="+mj-lt"/>
                <a:cs typeface="American Typewriter"/>
              </a:rPr>
              <a:t>práticas</a:t>
            </a:r>
            <a:r>
              <a:rPr lang="en-US" sz="2400" dirty="0">
                <a:latin typeface="+mj-lt"/>
                <a:cs typeface="American Typewriter"/>
              </a:rPr>
              <a:t> </a:t>
            </a:r>
            <a:r>
              <a:rPr lang="en-US" sz="2400" dirty="0" err="1">
                <a:latin typeface="+mj-lt"/>
                <a:cs typeface="American Typewriter"/>
              </a:rPr>
              <a:t>sociais</a:t>
            </a:r>
            <a:r>
              <a:rPr lang="en-US" sz="2400" dirty="0">
                <a:latin typeface="+mj-lt"/>
                <a:cs typeface="American Typewriter"/>
              </a:rPr>
              <a:t>)</a:t>
            </a:r>
          </a:p>
          <a:p>
            <a:pPr marL="0" indent="0">
              <a:buNone/>
            </a:pPr>
            <a:endParaRPr lang="en-US" sz="2400" dirty="0">
              <a:latin typeface="+mj-lt"/>
              <a:cs typeface="American Typewriter"/>
            </a:endParaRPr>
          </a:p>
          <a:p>
            <a:pPr marL="0" indent="0">
              <a:buNone/>
            </a:pPr>
            <a:r>
              <a:rPr lang="en-US" sz="2400" b="1" dirty="0">
                <a:solidFill>
                  <a:srgbClr val="C00000"/>
                </a:solidFill>
                <a:latin typeface="+mj-lt"/>
                <a:cs typeface="American Typewriter"/>
              </a:rPr>
              <a:t>- </a:t>
            </a:r>
            <a:r>
              <a:rPr lang="en-US" sz="2400" b="1" dirty="0" err="1">
                <a:solidFill>
                  <a:srgbClr val="C00000"/>
                </a:solidFill>
                <a:latin typeface="+mj-lt"/>
                <a:cs typeface="American Typewriter"/>
              </a:rPr>
              <a:t>cenografia</a:t>
            </a:r>
            <a:r>
              <a:rPr lang="en-US" sz="2400" dirty="0">
                <a:latin typeface="+mj-lt"/>
                <a:cs typeface="American Typewriter"/>
              </a:rPr>
              <a:t>:  </a:t>
            </a:r>
            <a:r>
              <a:rPr lang="en-US" sz="2400" dirty="0" err="1">
                <a:latin typeface="+mj-lt"/>
                <a:cs typeface="American Typewriter"/>
              </a:rPr>
              <a:t>textualização</a:t>
            </a:r>
            <a:r>
              <a:rPr lang="en-US" sz="2400" dirty="0">
                <a:latin typeface="+mj-lt"/>
                <a:cs typeface="American Typewriter"/>
              </a:rPr>
              <a:t>, “</a:t>
            </a:r>
            <a:r>
              <a:rPr lang="en-US" sz="2400" dirty="0" err="1">
                <a:latin typeface="+mj-lt"/>
                <a:cs typeface="American Typewriter"/>
              </a:rPr>
              <a:t>texto</a:t>
            </a:r>
            <a:r>
              <a:rPr lang="en-US" sz="2400" dirty="0">
                <a:latin typeface="+mj-lt"/>
                <a:cs typeface="American Typewriter"/>
              </a:rPr>
              <a:t> </a:t>
            </a:r>
            <a:r>
              <a:rPr lang="en-US" sz="2400" dirty="0" err="1">
                <a:latin typeface="+mj-lt"/>
                <a:cs typeface="American Typewriter"/>
              </a:rPr>
              <a:t>sendo</a:t>
            </a:r>
            <a:r>
              <a:rPr lang="en-US" sz="2400" dirty="0">
                <a:latin typeface="+mj-lt"/>
                <a:cs typeface="American Typewriter"/>
              </a:rPr>
              <a:t> </a:t>
            </a:r>
            <a:r>
              <a:rPr lang="en-US" sz="2400" dirty="0" err="1">
                <a:latin typeface="+mj-lt"/>
                <a:cs typeface="American Typewriter"/>
              </a:rPr>
              <a:t>enunciado</a:t>
            </a:r>
            <a:r>
              <a:rPr lang="en-US" sz="2400" dirty="0">
                <a:latin typeface="+mj-lt"/>
                <a:cs typeface="American Typewriter"/>
              </a:rPr>
              <a:t>” (</a:t>
            </a:r>
            <a:r>
              <a:rPr lang="en-US" sz="2400" dirty="0" err="1">
                <a:latin typeface="+mj-lt"/>
                <a:cs typeface="American Typewriter"/>
              </a:rPr>
              <a:t>feições</a:t>
            </a:r>
            <a:r>
              <a:rPr lang="en-US" sz="2400" dirty="0">
                <a:latin typeface="+mj-lt"/>
                <a:cs typeface="American Typewriter"/>
              </a:rPr>
              <a:t>, </a:t>
            </a:r>
            <a:r>
              <a:rPr lang="en-US" sz="2400" dirty="0" err="1">
                <a:latin typeface="+mj-lt"/>
                <a:cs typeface="American Typewriter"/>
              </a:rPr>
              <a:t>possibilidades</a:t>
            </a:r>
            <a:r>
              <a:rPr lang="en-US" sz="2400" dirty="0">
                <a:latin typeface="+mj-lt"/>
                <a:cs typeface="American Typewriter"/>
              </a:rPr>
              <a:t>)</a:t>
            </a:r>
          </a:p>
        </p:txBody>
      </p:sp>
    </p:spTree>
    <p:extLst>
      <p:ext uri="{BB962C8B-B14F-4D97-AF65-F5344CB8AC3E}">
        <p14:creationId xmlns:p14="http://schemas.microsoft.com/office/powerpoint/2010/main" val="1011812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p:cNvGraphicFramePr/>
          <p:nvPr/>
        </p:nvGraphicFramePr>
        <p:xfrm>
          <a:off x="2448665" y="810873"/>
          <a:ext cx="7289615" cy="4799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5731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5"/>
          <p:cNvGraphicFramePr>
            <a:graphicFrameLocks/>
          </p:cNvGraphicFramePr>
          <p:nvPr/>
        </p:nvGraphicFramePr>
        <p:xfrm>
          <a:off x="1895723" y="542135"/>
          <a:ext cx="8395501" cy="5870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09616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5336" b="5336"/>
          <a:stretch>
            <a:fillRect/>
          </a:stretch>
        </p:blipFill>
        <p:spPr>
          <a:xfrm>
            <a:off x="1981200" y="881063"/>
            <a:ext cx="8229600" cy="4572000"/>
          </a:xfrm>
        </p:spPr>
      </p:pic>
    </p:spTree>
    <p:extLst>
      <p:ext uri="{BB962C8B-B14F-4D97-AF65-F5344CB8AC3E}">
        <p14:creationId xmlns:p14="http://schemas.microsoft.com/office/powerpoint/2010/main" val="2332561037"/>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4518" b="4518"/>
          <a:stretch>
            <a:fillRect/>
          </a:stretch>
        </p:blipFill>
        <p:spPr>
          <a:xfrm>
            <a:off x="1766163" y="1202499"/>
            <a:ext cx="9380174" cy="4809867"/>
          </a:xfrm>
        </p:spPr>
      </p:pic>
    </p:spTree>
    <p:extLst>
      <p:ext uri="{BB962C8B-B14F-4D97-AF65-F5344CB8AC3E}">
        <p14:creationId xmlns:p14="http://schemas.microsoft.com/office/powerpoint/2010/main" val="2736327368"/>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l="-19675" r="-19675"/>
          <a:stretch>
            <a:fillRect/>
          </a:stretch>
        </p:blipFill>
        <p:spPr>
          <a:xfrm>
            <a:off x="1981200" y="981076"/>
            <a:ext cx="8229600" cy="5114925"/>
          </a:xfrm>
        </p:spPr>
      </p:pic>
    </p:spTree>
    <p:extLst>
      <p:ext uri="{BB962C8B-B14F-4D97-AF65-F5344CB8AC3E}">
        <p14:creationId xmlns:p14="http://schemas.microsoft.com/office/powerpoint/2010/main" val="3282425693"/>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1843" r="1843"/>
          <a:stretch>
            <a:fillRect/>
          </a:stretch>
        </p:blipFill>
        <p:spPr>
          <a:xfrm>
            <a:off x="1981200" y="996950"/>
            <a:ext cx="8229600" cy="5099050"/>
          </a:xfrm>
        </p:spPr>
      </p:pic>
    </p:spTree>
    <p:extLst>
      <p:ext uri="{BB962C8B-B14F-4D97-AF65-F5344CB8AC3E}">
        <p14:creationId xmlns:p14="http://schemas.microsoft.com/office/powerpoint/2010/main" val="2166321287"/>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4843" r="4843"/>
          <a:stretch>
            <a:fillRect/>
          </a:stretch>
        </p:blipFill>
        <p:spPr>
          <a:xfrm>
            <a:off x="1981200" y="752475"/>
            <a:ext cx="8229600" cy="4572000"/>
          </a:xfrm>
        </p:spPr>
      </p:pic>
    </p:spTree>
    <p:extLst>
      <p:ext uri="{BB962C8B-B14F-4D97-AF65-F5344CB8AC3E}">
        <p14:creationId xmlns:p14="http://schemas.microsoft.com/office/powerpoint/2010/main" val="421698888"/>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5626" b="5626"/>
          <a:stretch>
            <a:fillRect/>
          </a:stretch>
        </p:blipFill>
        <p:spPr>
          <a:xfrm>
            <a:off x="2168915" y="1130537"/>
            <a:ext cx="8964895" cy="4596925"/>
          </a:xfrm>
        </p:spPr>
      </p:pic>
    </p:spTree>
    <p:extLst>
      <p:ext uri="{BB962C8B-B14F-4D97-AF65-F5344CB8AC3E}">
        <p14:creationId xmlns:p14="http://schemas.microsoft.com/office/powerpoint/2010/main" val="1648651498"/>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3394" b="3394"/>
          <a:stretch>
            <a:fillRect/>
          </a:stretch>
        </p:blipFill>
        <p:spPr>
          <a:xfrm>
            <a:off x="1981200" y="912812"/>
            <a:ext cx="8928970" cy="4960539"/>
          </a:xfrm>
        </p:spPr>
      </p:pic>
    </p:spTree>
    <p:extLst>
      <p:ext uri="{BB962C8B-B14F-4D97-AF65-F5344CB8AC3E}">
        <p14:creationId xmlns:p14="http://schemas.microsoft.com/office/powerpoint/2010/main" val="545928661"/>
      </p:ext>
    </p:extLst>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4906" b="4906"/>
          <a:stretch>
            <a:fillRect/>
          </a:stretch>
        </p:blipFill>
        <p:spPr>
          <a:xfrm>
            <a:off x="1981200" y="1154113"/>
            <a:ext cx="8229600" cy="4572000"/>
          </a:xfrm>
        </p:spPr>
      </p:pic>
    </p:spTree>
    <p:extLst>
      <p:ext uri="{BB962C8B-B14F-4D97-AF65-F5344CB8AC3E}">
        <p14:creationId xmlns:p14="http://schemas.microsoft.com/office/powerpoint/2010/main" val="1287620148"/>
      </p:ext>
    </p:extLst>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3674" b="3674"/>
          <a:stretch>
            <a:fillRect/>
          </a:stretch>
        </p:blipFill>
        <p:spPr>
          <a:xfrm>
            <a:off x="1981200" y="720725"/>
            <a:ext cx="8229600" cy="4572000"/>
          </a:xfrm>
        </p:spPr>
      </p:pic>
    </p:spTree>
    <p:extLst>
      <p:ext uri="{BB962C8B-B14F-4D97-AF65-F5344CB8AC3E}">
        <p14:creationId xmlns:p14="http://schemas.microsoft.com/office/powerpoint/2010/main" val="2869228711"/>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C982057-2ACC-8BAD-5532-7A6D3EB0E66C}"/>
              </a:ext>
            </a:extLst>
          </p:cNvPr>
          <p:cNvSpPr>
            <a:spLocks noGrp="1"/>
          </p:cNvSpPr>
          <p:nvPr>
            <p:ph idx="1"/>
          </p:nvPr>
        </p:nvSpPr>
        <p:spPr>
          <a:xfrm>
            <a:off x="2642992" y="713984"/>
            <a:ext cx="7952199" cy="5536504"/>
          </a:xfrm>
        </p:spPr>
        <p:txBody>
          <a:bodyPr>
            <a:normAutofit fontScale="85000" lnSpcReduction="20000"/>
          </a:bodyPr>
          <a:lstStyle/>
          <a:p>
            <a:r>
              <a:rPr lang="pt-BR" dirty="0"/>
              <a:t>Quando James Joyce publicou Ulisses, em 1922, e revolucionou todas as nossas expectativas  quanto ao que os livros devem ser, estava sendo assim tão diferente do próprio Gutenberg? Não se podia ver isso na época, mas Joyce era um técnico altamente qualificado que andou fazendo experiências com uma máquina-livro, levando-a a fazer coisas que nunca fizera. [...] do nosso ponto de observação, ele poderia perfeitamente ser visto como um programador que escreveu códigos para a plataforma da máquina impressora. Joyce escreveu software para um hardware originalmente materializado por Gutenberg. Se invertermos o ângulo, a analogia se sustenta igualmente bem: a remodelação da tecnologia do manuscrito das penas e dos escribas operada por Gutenberg foi um ato criativo tão profundo quanto o monólogo final de Molly Bloom em Ulisses. Ambas as inovações resultaram de saltos criativos sensacionais e ambas mudaram nossa maneira de ver o mundo. Gutenberg construiu uma máquina que Joyce “envenenou” com uma programação inovadora, e Joyce alardeou como sua uma variação de um tema que, originalmente, fora de autoria do próprio Gutenberg. Ambos foram artistas. Ambos foram engenheiros. Só os 400 anos que os separam encobriram sua condição partilhada.</a:t>
            </a:r>
          </a:p>
          <a:p>
            <a:pPr algn="r"/>
            <a:r>
              <a:rPr lang="pt-BR" sz="1800" dirty="0"/>
              <a:t>JOHNSON, </a:t>
            </a:r>
            <a:r>
              <a:rPr lang="pt-BR" sz="1800" i="1" dirty="0"/>
              <a:t>A cultura da interface</a:t>
            </a:r>
            <a:r>
              <a:rPr lang="pt-BR" sz="1800" dirty="0"/>
              <a:t>, 2001, p. 8.</a:t>
            </a:r>
          </a:p>
        </p:txBody>
      </p:sp>
    </p:spTree>
    <p:extLst>
      <p:ext uri="{BB962C8B-B14F-4D97-AF65-F5344CB8AC3E}">
        <p14:creationId xmlns:p14="http://schemas.microsoft.com/office/powerpoint/2010/main" val="3589760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6DCBA-7A12-DDE1-8E2E-0E255D43CB7C}"/>
              </a:ext>
            </a:extLst>
          </p:cNvPr>
          <p:cNvSpPr>
            <a:spLocks noGrp="1"/>
          </p:cNvSpPr>
          <p:nvPr>
            <p:ph type="title"/>
          </p:nvPr>
        </p:nvSpPr>
        <p:spPr/>
        <p:txBody>
          <a:bodyPr/>
          <a:lstStyle/>
          <a:p>
            <a:r>
              <a:rPr lang="pt-BR" dirty="0"/>
              <a:t>cenas da enunciação e campo</a:t>
            </a:r>
          </a:p>
        </p:txBody>
      </p:sp>
      <p:sp>
        <p:nvSpPr>
          <p:cNvPr id="3" name="Espaço Reservado para Conteúdo 2">
            <a:extLst>
              <a:ext uri="{FF2B5EF4-FFF2-40B4-BE49-F238E27FC236}">
                <a16:creationId xmlns:a16="http://schemas.microsoft.com/office/drawing/2014/main" id="{5451254E-BFA2-8553-5F5F-36D6DDABF659}"/>
              </a:ext>
            </a:extLst>
          </p:cNvPr>
          <p:cNvSpPr>
            <a:spLocks noGrp="1"/>
          </p:cNvSpPr>
          <p:nvPr>
            <p:ph idx="1"/>
          </p:nvPr>
        </p:nvSpPr>
        <p:spPr>
          <a:xfrm>
            <a:off x="2931089" y="2229633"/>
            <a:ext cx="7751783" cy="3444530"/>
          </a:xfrm>
        </p:spPr>
        <p:txBody>
          <a:bodyPr>
            <a:normAutofit fontScale="85000" lnSpcReduction="10000"/>
          </a:bodyPr>
          <a:lstStyle/>
          <a:p>
            <a:pPr marL="0" indent="0">
              <a:buNone/>
            </a:pPr>
            <a:r>
              <a:rPr lang="pt-BR" sz="2800" dirty="0"/>
              <a:t>as cenografias fazem sentido conforme a gestão do quadro cênico</a:t>
            </a:r>
          </a:p>
          <a:p>
            <a:pPr marL="0" indent="0">
              <a:buNone/>
            </a:pPr>
            <a:endParaRPr lang="pt-BR" sz="2800" dirty="0"/>
          </a:p>
          <a:p>
            <a:pPr marL="0" indent="0">
              <a:buNone/>
            </a:pPr>
            <a:r>
              <a:rPr lang="pt-BR" sz="2800" dirty="0"/>
              <a:t>os quadros cênicos se definem conforme os campos</a:t>
            </a:r>
          </a:p>
          <a:p>
            <a:pPr marL="0" indent="0">
              <a:buNone/>
            </a:pPr>
            <a:endParaRPr lang="pt-BR" sz="2800" dirty="0"/>
          </a:p>
          <a:p>
            <a:pPr marL="0" indent="0">
              <a:buNone/>
            </a:pPr>
            <a:r>
              <a:rPr lang="pt-BR" sz="2800" dirty="0"/>
              <a:t>campos se instituem na dinâmica histórica</a:t>
            </a:r>
          </a:p>
        </p:txBody>
      </p:sp>
    </p:spTree>
    <p:extLst>
      <p:ext uri="{BB962C8B-B14F-4D97-AF65-F5344CB8AC3E}">
        <p14:creationId xmlns:p14="http://schemas.microsoft.com/office/powerpoint/2010/main" val="299083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2AEA30-8EE5-921A-4554-FC136039BC66}"/>
              </a:ext>
            </a:extLst>
          </p:cNvPr>
          <p:cNvSpPr>
            <a:spLocks noGrp="1"/>
          </p:cNvSpPr>
          <p:nvPr>
            <p:ph type="title"/>
          </p:nvPr>
        </p:nvSpPr>
        <p:spPr/>
        <p:txBody>
          <a:bodyPr/>
          <a:lstStyle/>
          <a:p>
            <a:r>
              <a:rPr lang="pt-BR" dirty="0"/>
              <a:t>dispositivos e disposições</a:t>
            </a:r>
            <a:br>
              <a:rPr lang="pt-BR" dirty="0"/>
            </a:br>
            <a:r>
              <a:rPr lang="pt-BR" sz="2400" dirty="0"/>
              <a:t>delimitam os campos</a:t>
            </a:r>
          </a:p>
        </p:txBody>
      </p:sp>
      <p:sp>
        <p:nvSpPr>
          <p:cNvPr id="3" name="Espaço Reservado para Conteúdo 2">
            <a:extLst>
              <a:ext uri="{FF2B5EF4-FFF2-40B4-BE49-F238E27FC236}">
                <a16:creationId xmlns:a16="http://schemas.microsoft.com/office/drawing/2014/main" id="{AAB55116-B57E-E179-ABB6-94F262868E36}"/>
              </a:ext>
            </a:extLst>
          </p:cNvPr>
          <p:cNvSpPr>
            <a:spLocks noGrp="1"/>
          </p:cNvSpPr>
          <p:nvPr>
            <p:ph idx="1"/>
          </p:nvPr>
        </p:nvSpPr>
        <p:spPr/>
        <p:txBody>
          <a:bodyPr/>
          <a:lstStyle/>
          <a:p>
            <a:r>
              <a:rPr lang="pt-BR" sz="2800" dirty="0"/>
              <a:t>tecnoesfera e psicoesfera</a:t>
            </a:r>
          </a:p>
          <a:p>
            <a:r>
              <a:rPr lang="pt-BR" sz="2800" dirty="0"/>
              <a:t>meio técnico-científico informacional (período...)</a:t>
            </a:r>
          </a:p>
          <a:p>
            <a:r>
              <a:rPr lang="pt-BR" sz="2800" dirty="0"/>
              <a:t>tecnologias... (vidro...)</a:t>
            </a:r>
          </a:p>
          <a:p>
            <a:r>
              <a:rPr lang="pt-BR" sz="2800" dirty="0"/>
              <a:t>globalização</a:t>
            </a:r>
          </a:p>
          <a:p>
            <a:pPr marL="0" indent="0">
              <a:buNone/>
            </a:pPr>
            <a:endParaRPr lang="pt-BR" dirty="0"/>
          </a:p>
        </p:txBody>
      </p:sp>
    </p:spTree>
    <p:extLst>
      <p:ext uri="{BB962C8B-B14F-4D97-AF65-F5344CB8AC3E}">
        <p14:creationId xmlns:p14="http://schemas.microsoft.com/office/powerpoint/2010/main" val="3280738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3E69BC-BFA8-4BA9-5FC0-D4442E8994BF}"/>
              </a:ext>
            </a:extLst>
          </p:cNvPr>
          <p:cNvSpPr>
            <a:spLocks noGrp="1"/>
          </p:cNvSpPr>
          <p:nvPr>
            <p:ph type="title"/>
          </p:nvPr>
        </p:nvSpPr>
        <p:spPr/>
        <p:txBody>
          <a:bodyPr/>
          <a:lstStyle/>
          <a:p>
            <a:r>
              <a:rPr lang="pt-BR" dirty="0"/>
              <a:t>elementos da globalização</a:t>
            </a:r>
          </a:p>
        </p:txBody>
      </p:sp>
      <p:sp>
        <p:nvSpPr>
          <p:cNvPr id="3" name="Espaço Reservado para Conteúdo 2">
            <a:extLst>
              <a:ext uri="{FF2B5EF4-FFF2-40B4-BE49-F238E27FC236}">
                <a16:creationId xmlns:a16="http://schemas.microsoft.com/office/drawing/2014/main" id="{F291B1DB-97F5-41C8-D57E-94D5C84F3D0E}"/>
              </a:ext>
            </a:extLst>
          </p:cNvPr>
          <p:cNvSpPr>
            <a:spLocks noGrp="1"/>
          </p:cNvSpPr>
          <p:nvPr>
            <p:ph idx="1"/>
          </p:nvPr>
        </p:nvSpPr>
        <p:spPr/>
        <p:txBody>
          <a:bodyPr/>
          <a:lstStyle/>
          <a:p>
            <a:endParaRPr lang="pt-BR" sz="2800" dirty="0"/>
          </a:p>
          <a:p>
            <a:r>
              <a:rPr lang="pt-BR" sz="2800" dirty="0"/>
              <a:t>unicidade técnica</a:t>
            </a:r>
          </a:p>
          <a:p>
            <a:r>
              <a:rPr lang="pt-BR" sz="2800" dirty="0"/>
              <a:t>motor único</a:t>
            </a:r>
          </a:p>
          <a:p>
            <a:r>
              <a:rPr lang="pt-BR" sz="2800"/>
              <a:t>cognoscibilidade </a:t>
            </a:r>
            <a:r>
              <a:rPr lang="pt-BR" sz="2800" dirty="0"/>
              <a:t>planetária</a:t>
            </a:r>
          </a:p>
          <a:p>
            <a:r>
              <a:rPr lang="pt-BR" sz="2800" dirty="0"/>
              <a:t>convergência dos momentos</a:t>
            </a:r>
          </a:p>
          <a:p>
            <a:endParaRPr lang="pt-BR" dirty="0"/>
          </a:p>
          <a:p>
            <a:endParaRPr lang="pt-BR" dirty="0"/>
          </a:p>
          <a:p>
            <a:endParaRPr lang="pt-BR" dirty="0"/>
          </a:p>
        </p:txBody>
      </p:sp>
    </p:spTree>
    <p:extLst>
      <p:ext uri="{BB962C8B-B14F-4D97-AF65-F5344CB8AC3E}">
        <p14:creationId xmlns:p14="http://schemas.microsoft.com/office/powerpoint/2010/main" val="1142713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09E9B6-5E64-1B14-940C-A44C00136969}"/>
              </a:ext>
            </a:extLst>
          </p:cNvPr>
          <p:cNvSpPr>
            <a:spLocks noGrp="1"/>
          </p:cNvSpPr>
          <p:nvPr>
            <p:ph type="title"/>
          </p:nvPr>
        </p:nvSpPr>
        <p:spPr/>
        <p:txBody>
          <a:bodyPr/>
          <a:lstStyle/>
          <a:p>
            <a:r>
              <a:rPr lang="pt-BR" dirty="0"/>
              <a:t>dispositivos e disposições</a:t>
            </a:r>
          </a:p>
        </p:txBody>
      </p:sp>
      <p:sp>
        <p:nvSpPr>
          <p:cNvPr id="3" name="Espaço Reservado para Conteúdo 2">
            <a:extLst>
              <a:ext uri="{FF2B5EF4-FFF2-40B4-BE49-F238E27FC236}">
                <a16:creationId xmlns:a16="http://schemas.microsoft.com/office/drawing/2014/main" id="{40F9D179-CE09-244F-F9F3-2F8F6D376640}"/>
              </a:ext>
            </a:extLst>
          </p:cNvPr>
          <p:cNvSpPr>
            <a:spLocks noGrp="1"/>
          </p:cNvSpPr>
          <p:nvPr>
            <p:ph idx="1"/>
          </p:nvPr>
        </p:nvSpPr>
        <p:spPr/>
        <p:txBody>
          <a:bodyPr>
            <a:normAutofit fontScale="92500" lnSpcReduction="10000"/>
          </a:bodyPr>
          <a:lstStyle/>
          <a:p>
            <a:r>
              <a:rPr lang="pt-BR" sz="2400" dirty="0">
                <a:solidFill>
                  <a:srgbClr val="FFFF00"/>
                </a:solidFill>
              </a:rPr>
              <a:t>protocolos</a:t>
            </a:r>
            <a:r>
              <a:rPr lang="pt-BR" sz="2400" dirty="0"/>
              <a:t> e </a:t>
            </a:r>
            <a:r>
              <a:rPr lang="pt-BR" sz="2400" dirty="0">
                <a:solidFill>
                  <a:srgbClr val="FFFF00"/>
                </a:solidFill>
              </a:rPr>
              <a:t>propagabilidade</a:t>
            </a:r>
            <a:r>
              <a:rPr lang="pt-BR" sz="2400" dirty="0"/>
              <a:t> – fundamento da técnica </a:t>
            </a:r>
            <a:r>
              <a:rPr lang="pt-BR" sz="2400" dirty="0" err="1"/>
              <a:t>algoritmica</a:t>
            </a:r>
            <a:endParaRPr lang="pt-BR" sz="2400" dirty="0"/>
          </a:p>
          <a:p>
            <a:r>
              <a:rPr lang="pt-BR" sz="2400" dirty="0">
                <a:solidFill>
                  <a:srgbClr val="FF0000"/>
                </a:solidFill>
              </a:rPr>
              <a:t>cibercultura</a:t>
            </a:r>
            <a:r>
              <a:rPr lang="pt-BR" sz="2400" dirty="0"/>
              <a:t> e </a:t>
            </a:r>
            <a:r>
              <a:rPr lang="pt-BR" sz="2400" dirty="0">
                <a:solidFill>
                  <a:srgbClr val="FF0000"/>
                </a:solidFill>
              </a:rPr>
              <a:t>cultura digital</a:t>
            </a:r>
            <a:r>
              <a:rPr lang="pt-BR" sz="2400" dirty="0"/>
              <a:t> – formas de cultivo do campo, de gestão dos quadros cênicos</a:t>
            </a:r>
          </a:p>
          <a:p>
            <a:pPr marL="450850" lvl="1" indent="0">
              <a:buNone/>
            </a:pPr>
            <a:r>
              <a:rPr lang="pt-BR" sz="2200" dirty="0"/>
              <a:t> - </a:t>
            </a:r>
            <a:r>
              <a:rPr lang="pt-BR" sz="2200" dirty="0">
                <a:solidFill>
                  <a:srgbClr val="FF0000"/>
                </a:solidFill>
              </a:rPr>
              <a:t>cibercultura: </a:t>
            </a:r>
            <a:r>
              <a:rPr lang="pt-BR" sz="2200" dirty="0"/>
              <a:t>uma forma de apropriação da técnica ligada sobretudo aos aspectos do controle de fluxos) </a:t>
            </a:r>
          </a:p>
          <a:p>
            <a:pPr marL="450850" lvl="1" indent="0">
              <a:buNone/>
            </a:pPr>
            <a:r>
              <a:rPr lang="pt-BR" sz="2200" dirty="0"/>
              <a:t>- </a:t>
            </a:r>
            <a:r>
              <a:rPr lang="pt-BR" sz="2200" dirty="0">
                <a:solidFill>
                  <a:srgbClr val="FF0000"/>
                </a:solidFill>
              </a:rPr>
              <a:t>cultura digital: </a:t>
            </a:r>
            <a:r>
              <a:rPr lang="pt-BR" sz="2200" dirty="0"/>
              <a:t>uma forma de apropriação da técnica</a:t>
            </a:r>
          </a:p>
          <a:p>
            <a:pPr marL="450850" lvl="1" indent="0">
              <a:buNone/>
            </a:pPr>
            <a:r>
              <a:rPr lang="pt-BR" sz="2200" dirty="0"/>
              <a:t>ligada sobretudo aos aspectos de difusão dos fluxos controlados</a:t>
            </a:r>
          </a:p>
        </p:txBody>
      </p:sp>
    </p:spTree>
    <p:extLst>
      <p:ext uri="{BB962C8B-B14F-4D97-AF65-F5344CB8AC3E}">
        <p14:creationId xmlns:p14="http://schemas.microsoft.com/office/powerpoint/2010/main" val="40683777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Madison</Template>
  <TotalTime>183</TotalTime>
  <Words>1006</Words>
  <Application>Microsoft Macintosh PowerPoint</Application>
  <PresentationFormat>Widescreen</PresentationFormat>
  <Paragraphs>64</Paragraphs>
  <Slides>25</Slides>
  <Notes>1</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25</vt:i4>
      </vt:variant>
    </vt:vector>
  </HeadingPairs>
  <TitlesOfParts>
    <vt:vector size="35" baseType="lpstr">
      <vt:lpstr>American Typewriter</vt:lpstr>
      <vt:lpstr>Aptos</vt:lpstr>
      <vt:lpstr>Arial</vt:lpstr>
      <vt:lpstr>Calibri</vt:lpstr>
      <vt:lpstr>Graphik-Light</vt:lpstr>
      <vt:lpstr>MS Shell Dlg 2</vt:lpstr>
      <vt:lpstr>Open Sans</vt:lpstr>
      <vt:lpstr>Wingdings</vt:lpstr>
      <vt:lpstr>Wingdings 3</vt:lpstr>
      <vt:lpstr>Madison</vt:lpstr>
      <vt:lpstr>segundo encontro</vt:lpstr>
      <vt:lpstr>campo conceito de Pierre Bourdieu</vt:lpstr>
      <vt:lpstr>edição como entrecampo conceito de José Muniz Jr.</vt:lpstr>
      <vt:lpstr>Objetos editoriais</vt:lpstr>
      <vt:lpstr>Objetos editoriais</vt:lpstr>
      <vt:lpstr>base discursiva</vt:lpstr>
      <vt:lpstr>base discursiva</vt:lpstr>
      <vt:lpstr>objetos técnicos  como “portadores de discursos”</vt:lpstr>
      <vt:lpstr>cenas da enunciação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cenas da enunciação e campo</vt:lpstr>
      <vt:lpstr>dispositivos e disposições delimitam os campos</vt:lpstr>
      <vt:lpstr>elementos da globalização</vt:lpstr>
      <vt:lpstr>dispositivos e disposições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Luciana Salazar Salgado</dc:creator>
  <cp:lastModifiedBy>Luciana Salazar Salgado</cp:lastModifiedBy>
  <cp:revision>2</cp:revision>
  <dcterms:created xsi:type="dcterms:W3CDTF">2025-04-22T21:54:09Z</dcterms:created>
  <dcterms:modified xsi:type="dcterms:W3CDTF">2025-04-24T11:51:39Z</dcterms:modified>
</cp:coreProperties>
</file>