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86" r:id="rId2"/>
    <p:sldId id="287" r:id="rId3"/>
    <p:sldId id="288" r:id="rId4"/>
    <p:sldId id="28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/>
    <p:restoredTop sz="96208"/>
  </p:normalViewPr>
  <p:slideViewPr>
    <p:cSldViewPr snapToGrid="0" snapToObjects="1">
      <p:cViewPr varScale="1">
        <p:scale>
          <a:sx n="121" d="100"/>
          <a:sy n="121" d="100"/>
        </p:scale>
        <p:origin x="200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411CA-366B-254D-A386-B568AC691559}" type="datetimeFigureOut">
              <a:rPr lang="pt-BR" smtClean="0"/>
              <a:t>16/11/2020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0A320-C0A8-1A4A-88A1-ED43DED737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493793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411CA-366B-254D-A386-B568AC691559}" type="datetimeFigureOut">
              <a:rPr lang="pt-BR" smtClean="0"/>
              <a:t>16/11/2020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0A320-C0A8-1A4A-88A1-ED43DED737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637882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411CA-366B-254D-A386-B568AC691559}" type="datetimeFigureOut">
              <a:rPr lang="pt-BR" smtClean="0"/>
              <a:t>16/11/2020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0A320-C0A8-1A4A-88A1-ED43DED737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832653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411CA-366B-254D-A386-B568AC691559}" type="datetimeFigureOut">
              <a:rPr lang="pt-BR" smtClean="0"/>
              <a:t>16/11/2020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0A320-C0A8-1A4A-88A1-ED43DED737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930296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411CA-366B-254D-A386-B568AC691559}" type="datetimeFigureOut">
              <a:rPr lang="pt-BR" smtClean="0"/>
              <a:t>16/11/2020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0A320-C0A8-1A4A-88A1-ED43DED737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083418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411CA-366B-254D-A386-B568AC691559}" type="datetimeFigureOut">
              <a:rPr lang="pt-BR" smtClean="0"/>
              <a:t>16/11/2020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0A320-C0A8-1A4A-88A1-ED43DED737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009820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411CA-366B-254D-A386-B568AC691559}" type="datetimeFigureOut">
              <a:rPr lang="pt-BR" smtClean="0"/>
              <a:t>16/11/2020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0A320-C0A8-1A4A-88A1-ED43DED737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448935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411CA-366B-254D-A386-B568AC691559}" type="datetimeFigureOut">
              <a:rPr lang="pt-BR" smtClean="0"/>
              <a:t>16/11/2020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0A320-C0A8-1A4A-88A1-ED43DED737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416184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411CA-366B-254D-A386-B568AC691559}" type="datetimeFigureOut">
              <a:rPr lang="pt-BR" smtClean="0"/>
              <a:t>16/11/2020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0A320-C0A8-1A4A-88A1-ED43DED737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717689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411CA-366B-254D-A386-B568AC691559}" type="datetimeFigureOut">
              <a:rPr lang="pt-BR" smtClean="0"/>
              <a:t>16/11/2020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0A320-C0A8-1A4A-88A1-ED43DED737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219900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411CA-366B-254D-A386-B568AC691559}" type="datetimeFigureOut">
              <a:rPr lang="pt-BR" smtClean="0"/>
              <a:t>16/11/2020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0A320-C0A8-1A4A-88A1-ED43DED737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362495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1411CA-366B-254D-A386-B568AC691559}" type="datetimeFigureOut">
              <a:rPr lang="pt-BR" smtClean="0"/>
              <a:t>16/11/2020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D0A320-C0A8-1A4A-88A1-ED43DED737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828601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942602"/>
          </a:xfrm>
        </p:spPr>
        <p:txBody>
          <a:bodyPr>
            <a:normAutofit/>
          </a:bodyPr>
          <a:lstStyle/>
          <a:p>
            <a:r>
              <a:rPr lang="en-US" sz="3200" dirty="0" err="1">
                <a:latin typeface="Bangla MN"/>
                <a:cs typeface="Bangla MN"/>
              </a:rPr>
              <a:t>circulação</a:t>
            </a:r>
            <a:r>
              <a:rPr lang="en-US" sz="3200" dirty="0">
                <a:latin typeface="Bangla MN"/>
                <a:cs typeface="Bangla MN"/>
              </a:rPr>
              <a:t> e </a:t>
            </a:r>
            <a:r>
              <a:rPr lang="en-US" sz="3200" dirty="0" err="1">
                <a:latin typeface="Bangla MN"/>
                <a:cs typeface="Bangla MN"/>
              </a:rPr>
              <a:t>pregnância</a:t>
            </a:r>
            <a:r>
              <a:rPr lang="en-US" sz="3200" dirty="0">
                <a:latin typeface="Bangla MN"/>
                <a:cs typeface="Bangla MN"/>
              </a:rPr>
              <a:t>: </a:t>
            </a:r>
            <a:r>
              <a:rPr lang="en-US" sz="3200" dirty="0">
                <a:solidFill>
                  <a:srgbClr val="FF6600"/>
                </a:solidFill>
                <a:latin typeface="Bangla MN"/>
                <a:cs typeface="Bangla MN"/>
              </a:rPr>
              <a:t>valor</a:t>
            </a:r>
            <a:endParaRPr lang="en-US" sz="3200" dirty="0">
              <a:solidFill>
                <a:srgbClr val="FF66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35678" y="2152221"/>
            <a:ext cx="8749311" cy="397394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latin typeface="Bangla MN"/>
                <a:cs typeface="Bangla MN"/>
              </a:rPr>
              <a:t>I ) </a:t>
            </a:r>
            <a:r>
              <a:rPr lang="en-US" dirty="0" err="1">
                <a:solidFill>
                  <a:srgbClr val="FFFF00"/>
                </a:solidFill>
                <a:latin typeface="Bangla MN"/>
                <a:cs typeface="Bangla MN"/>
              </a:rPr>
              <a:t>rede</a:t>
            </a:r>
            <a:r>
              <a:rPr lang="en-US" dirty="0">
                <a:solidFill>
                  <a:srgbClr val="FFFF00"/>
                </a:solidFill>
                <a:latin typeface="Bangla MN"/>
                <a:cs typeface="Bangla MN"/>
              </a:rPr>
              <a:t> de </a:t>
            </a:r>
            <a:r>
              <a:rPr lang="en-US" dirty="0" err="1">
                <a:solidFill>
                  <a:srgbClr val="FFFF00"/>
                </a:solidFill>
                <a:latin typeface="Bangla MN"/>
                <a:cs typeface="Bangla MN"/>
              </a:rPr>
              <a:t>aparelhos</a:t>
            </a:r>
            <a:endParaRPr lang="en-US" dirty="0">
              <a:solidFill>
                <a:srgbClr val="FFFF00"/>
              </a:solidFill>
              <a:latin typeface="Bangla MN"/>
              <a:cs typeface="Bangla MN"/>
            </a:endParaRPr>
          </a:p>
          <a:p>
            <a:pPr marL="0" indent="0">
              <a:buNone/>
            </a:pPr>
            <a:endParaRPr lang="en-US" dirty="0">
              <a:solidFill>
                <a:srgbClr val="FFFF00"/>
              </a:solidFill>
              <a:latin typeface="Bangla MN"/>
              <a:cs typeface="Bangla MN"/>
            </a:endParaRPr>
          </a:p>
          <a:p>
            <a:pPr marL="0" indent="0">
              <a:buNone/>
            </a:pPr>
            <a:r>
              <a:rPr lang="en-US" dirty="0">
                <a:latin typeface="Bangla MN"/>
                <a:cs typeface="Bangla MN"/>
              </a:rPr>
              <a:t>II ) </a:t>
            </a:r>
            <a:r>
              <a:rPr lang="en-US" dirty="0">
                <a:solidFill>
                  <a:srgbClr val="FFFF00"/>
                </a:solidFill>
                <a:latin typeface="Bangla MN"/>
                <a:cs typeface="Bangla MN"/>
              </a:rPr>
              <a:t>campo </a:t>
            </a:r>
            <a:r>
              <a:rPr lang="en-US" dirty="0" err="1">
                <a:solidFill>
                  <a:srgbClr val="FFFF00"/>
                </a:solidFill>
                <a:latin typeface="Bangla MN"/>
                <a:cs typeface="Bangla MN"/>
              </a:rPr>
              <a:t>discursivo</a:t>
            </a:r>
            <a:endParaRPr lang="en-US" dirty="0">
              <a:solidFill>
                <a:srgbClr val="FFFF00"/>
              </a:solidFill>
              <a:latin typeface="Bangla MN"/>
              <a:cs typeface="Bangla MN"/>
            </a:endParaRPr>
          </a:p>
          <a:p>
            <a:pPr marL="0" indent="0">
              <a:buNone/>
            </a:pPr>
            <a:endParaRPr lang="en-US" dirty="0">
              <a:solidFill>
                <a:srgbClr val="FFFF00"/>
              </a:solidFill>
              <a:latin typeface="Bangla MN"/>
              <a:cs typeface="Bangla MN"/>
            </a:endParaRPr>
          </a:p>
          <a:p>
            <a:pPr marL="0" indent="0">
              <a:buNone/>
            </a:pPr>
            <a:r>
              <a:rPr lang="en-US" dirty="0" err="1">
                <a:latin typeface="Bangla MN"/>
                <a:cs typeface="Bangla MN"/>
              </a:rPr>
              <a:t>IIi</a:t>
            </a:r>
            <a:r>
              <a:rPr lang="en-US" dirty="0">
                <a:latin typeface="Bangla MN"/>
                <a:cs typeface="Bangla MN"/>
              </a:rPr>
              <a:t> ) </a:t>
            </a:r>
            <a:r>
              <a:rPr lang="en-US" dirty="0" err="1">
                <a:solidFill>
                  <a:srgbClr val="FFFF00"/>
                </a:solidFill>
                <a:latin typeface="Bangla MN"/>
                <a:cs typeface="Bangla MN"/>
              </a:rPr>
              <a:t>arquivo</a:t>
            </a:r>
            <a:endParaRPr lang="en-US" dirty="0">
              <a:solidFill>
                <a:srgbClr val="FFFF00"/>
              </a:solidFill>
              <a:latin typeface="Bangla MN"/>
              <a:cs typeface="Bangla MN"/>
            </a:endParaRPr>
          </a:p>
          <a:p>
            <a:pPr marL="0" indent="0">
              <a:buNone/>
            </a:pPr>
            <a:endParaRPr lang="en-US" dirty="0">
              <a:solidFill>
                <a:srgbClr val="FFFF00"/>
              </a:solidFill>
              <a:latin typeface="Bangla MN"/>
              <a:cs typeface="Bangla MN"/>
            </a:endParaRPr>
          </a:p>
          <a:p>
            <a:pPr marL="0" indent="0">
              <a:buNone/>
            </a:pPr>
            <a:endParaRPr lang="en-US" sz="2400" dirty="0">
              <a:latin typeface="Bangla MN"/>
              <a:cs typeface="Bangla MN"/>
            </a:endParaRPr>
          </a:p>
        </p:txBody>
      </p:sp>
    </p:spTree>
    <p:extLst>
      <p:ext uri="{BB962C8B-B14F-4D97-AF65-F5344CB8AC3E}">
        <p14:creationId xmlns:p14="http://schemas.microsoft.com/office/powerpoint/2010/main" val="37459274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942602"/>
          </a:xfrm>
        </p:spPr>
        <p:txBody>
          <a:bodyPr>
            <a:normAutofit/>
          </a:bodyPr>
          <a:lstStyle/>
          <a:p>
            <a:r>
              <a:rPr lang="en-US" sz="3200" dirty="0" err="1">
                <a:latin typeface="Bangla MN"/>
                <a:cs typeface="Bangla MN"/>
              </a:rPr>
              <a:t>circulação</a:t>
            </a:r>
            <a:r>
              <a:rPr lang="en-US" sz="3200" dirty="0">
                <a:latin typeface="Bangla MN"/>
                <a:cs typeface="Bangla MN"/>
              </a:rPr>
              <a:t> e </a:t>
            </a:r>
            <a:r>
              <a:rPr lang="en-US" sz="3200" dirty="0" err="1">
                <a:latin typeface="Bangla MN"/>
                <a:cs typeface="Bangla MN"/>
              </a:rPr>
              <a:t>pregnância</a:t>
            </a:r>
            <a:r>
              <a:rPr lang="en-US" sz="3200" dirty="0">
                <a:latin typeface="Bangla MN"/>
                <a:cs typeface="Bangla MN"/>
              </a:rPr>
              <a:t>: </a:t>
            </a:r>
            <a:r>
              <a:rPr lang="en-US" sz="3200" dirty="0">
                <a:solidFill>
                  <a:srgbClr val="FF6600"/>
                </a:solidFill>
                <a:latin typeface="Bangla MN"/>
                <a:cs typeface="Bangla MN"/>
              </a:rPr>
              <a:t>valor</a:t>
            </a:r>
            <a:endParaRPr lang="en-US" sz="3200" dirty="0">
              <a:solidFill>
                <a:srgbClr val="FF66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35678" y="2152221"/>
            <a:ext cx="8749311" cy="397394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latin typeface="Bangla MN"/>
                <a:cs typeface="Bangla MN"/>
              </a:rPr>
              <a:t>I ) </a:t>
            </a:r>
            <a:r>
              <a:rPr lang="en-US" dirty="0" err="1">
                <a:solidFill>
                  <a:srgbClr val="FFFF00"/>
                </a:solidFill>
                <a:latin typeface="Bangla MN"/>
                <a:cs typeface="Bangla MN"/>
              </a:rPr>
              <a:t>rede</a:t>
            </a:r>
            <a:r>
              <a:rPr lang="en-US" dirty="0">
                <a:solidFill>
                  <a:srgbClr val="FFFF00"/>
                </a:solidFill>
                <a:latin typeface="Bangla MN"/>
                <a:cs typeface="Bangla MN"/>
              </a:rPr>
              <a:t> de </a:t>
            </a:r>
            <a:r>
              <a:rPr lang="en-US" dirty="0" err="1">
                <a:solidFill>
                  <a:srgbClr val="FFFF00"/>
                </a:solidFill>
                <a:latin typeface="Bangla MN"/>
                <a:cs typeface="Bangla MN"/>
              </a:rPr>
              <a:t>aparelhos</a:t>
            </a:r>
            <a:endParaRPr lang="en-US" dirty="0">
              <a:solidFill>
                <a:srgbClr val="FFFF00"/>
              </a:solidFill>
              <a:latin typeface="Bangla MN"/>
              <a:cs typeface="Bangla MN"/>
            </a:endParaRPr>
          </a:p>
          <a:p>
            <a:pPr marL="0" indent="0">
              <a:buNone/>
            </a:pPr>
            <a:endParaRPr lang="en-US" sz="2400" dirty="0">
              <a:latin typeface="Bangla MN"/>
              <a:cs typeface="Bangla MN"/>
            </a:endParaRPr>
          </a:p>
          <a:p>
            <a:endParaRPr lang="en-US" sz="2400" dirty="0">
              <a:latin typeface="Bangla MN"/>
              <a:cs typeface="Bangla MN"/>
            </a:endParaRPr>
          </a:p>
          <a:p>
            <a:r>
              <a:rPr lang="en-US" sz="2400" dirty="0" err="1">
                <a:latin typeface="Bangla MN"/>
                <a:cs typeface="Bangla MN"/>
              </a:rPr>
              <a:t>mediadores</a:t>
            </a:r>
            <a:r>
              <a:rPr lang="en-US" sz="2400" dirty="0">
                <a:latin typeface="Bangla MN"/>
                <a:cs typeface="Bangla MN"/>
              </a:rPr>
              <a:t> –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  <a:latin typeface="Bangla MN"/>
                <a:cs typeface="Bangla MN"/>
              </a:rPr>
              <a:t>editores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Bangla MN"/>
                <a:cs typeface="Bangla MN"/>
              </a:rPr>
              <a:t>,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  <a:latin typeface="Bangla MN"/>
                <a:cs typeface="Bangla MN"/>
              </a:rPr>
              <a:t>livreiros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Bangla MN"/>
                <a:cs typeface="Bangla MN"/>
              </a:rPr>
              <a:t>…</a:t>
            </a:r>
          </a:p>
          <a:p>
            <a:endParaRPr lang="en-US" sz="2400" dirty="0">
              <a:latin typeface="Bangla MN"/>
              <a:cs typeface="Bangla MN"/>
            </a:endParaRPr>
          </a:p>
          <a:p>
            <a:r>
              <a:rPr lang="en-US" sz="2400" dirty="0" err="1">
                <a:latin typeface="Bangla MN"/>
                <a:cs typeface="Bangla MN"/>
              </a:rPr>
              <a:t>intérpretes</a:t>
            </a:r>
            <a:r>
              <a:rPr lang="en-US" sz="2400" dirty="0">
                <a:latin typeface="Bangla MN"/>
                <a:cs typeface="Bangla MN"/>
              </a:rPr>
              <a:t> e </a:t>
            </a:r>
            <a:r>
              <a:rPr lang="en-US" sz="2400" dirty="0" err="1">
                <a:latin typeface="Bangla MN"/>
                <a:cs typeface="Bangla MN"/>
              </a:rPr>
              <a:t>avaliadores</a:t>
            </a:r>
            <a:r>
              <a:rPr lang="en-US" sz="2400" dirty="0">
                <a:latin typeface="Bangla MN"/>
                <a:cs typeface="Bangla MN"/>
              </a:rPr>
              <a:t> – </a:t>
            </a:r>
            <a:r>
              <a:rPr lang="en-US" sz="2400" dirty="0" err="1">
                <a:solidFill>
                  <a:srgbClr val="C4BD97"/>
                </a:solidFill>
                <a:latin typeface="Bangla MN"/>
                <a:cs typeface="Bangla MN"/>
              </a:rPr>
              <a:t>críticos</a:t>
            </a:r>
            <a:r>
              <a:rPr lang="en-US" sz="2400" dirty="0">
                <a:solidFill>
                  <a:srgbClr val="C4BD97"/>
                </a:solidFill>
                <a:latin typeface="Bangla MN"/>
                <a:cs typeface="Bangla MN"/>
              </a:rPr>
              <a:t>, </a:t>
            </a:r>
            <a:r>
              <a:rPr lang="en-US" sz="2400" dirty="0" err="1">
                <a:solidFill>
                  <a:srgbClr val="C4BD97"/>
                </a:solidFill>
                <a:latin typeface="Bangla MN"/>
                <a:cs typeface="Bangla MN"/>
              </a:rPr>
              <a:t>professores</a:t>
            </a:r>
            <a:r>
              <a:rPr lang="en-US" sz="2400" dirty="0">
                <a:solidFill>
                  <a:srgbClr val="C4BD97"/>
                </a:solidFill>
                <a:latin typeface="Bangla MN"/>
                <a:cs typeface="Bangla MN"/>
              </a:rPr>
              <a:t>…</a:t>
            </a:r>
          </a:p>
          <a:p>
            <a:endParaRPr lang="en-US" sz="2400" dirty="0">
              <a:latin typeface="Bangla MN"/>
              <a:cs typeface="Bangla MN"/>
            </a:endParaRPr>
          </a:p>
          <a:p>
            <a:r>
              <a:rPr lang="en-US" sz="2400" dirty="0" err="1">
                <a:latin typeface="Bangla MN"/>
                <a:cs typeface="Bangla MN"/>
              </a:rPr>
              <a:t>cÂnones</a:t>
            </a:r>
            <a:r>
              <a:rPr lang="en-US" sz="2400" dirty="0">
                <a:latin typeface="Bangla MN"/>
                <a:cs typeface="Bangla MN"/>
              </a:rPr>
              <a:t> – </a:t>
            </a:r>
            <a:r>
              <a:rPr lang="en-US" sz="2400" dirty="0" err="1">
                <a:solidFill>
                  <a:srgbClr val="C4BD97"/>
                </a:solidFill>
                <a:latin typeface="Bangla MN"/>
                <a:cs typeface="Bangla MN"/>
              </a:rPr>
              <a:t>manuais</a:t>
            </a:r>
            <a:r>
              <a:rPr lang="en-US" sz="2400" dirty="0">
                <a:solidFill>
                  <a:srgbClr val="C4BD97"/>
                </a:solidFill>
                <a:latin typeface="Bangla MN"/>
                <a:cs typeface="Bangla MN"/>
              </a:rPr>
              <a:t>, </a:t>
            </a:r>
            <a:r>
              <a:rPr lang="en-US" sz="2400" dirty="0" err="1">
                <a:solidFill>
                  <a:srgbClr val="C4BD97"/>
                </a:solidFill>
                <a:latin typeface="Bangla MN"/>
                <a:cs typeface="Bangla MN"/>
              </a:rPr>
              <a:t>coleções</a:t>
            </a:r>
            <a:r>
              <a:rPr lang="en-US" sz="2400" dirty="0">
                <a:solidFill>
                  <a:srgbClr val="C4BD97"/>
                </a:solidFill>
                <a:latin typeface="Bangla MN"/>
                <a:cs typeface="Bangla MN"/>
              </a:rPr>
              <a:t>, </a:t>
            </a:r>
            <a:r>
              <a:rPr lang="en-US" sz="2400" dirty="0" err="1">
                <a:solidFill>
                  <a:srgbClr val="800000"/>
                </a:solidFill>
                <a:latin typeface="Bangla MN"/>
                <a:cs typeface="Bangla MN"/>
              </a:rPr>
              <a:t>listas</a:t>
            </a:r>
            <a:r>
              <a:rPr lang="en-US" sz="2400" dirty="0">
                <a:solidFill>
                  <a:srgbClr val="C4BD97"/>
                </a:solidFill>
                <a:latin typeface="Bangla MN"/>
                <a:cs typeface="Bangla MN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38786393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942602"/>
          </a:xfrm>
        </p:spPr>
        <p:txBody>
          <a:bodyPr>
            <a:normAutofit/>
          </a:bodyPr>
          <a:lstStyle/>
          <a:p>
            <a:r>
              <a:rPr lang="en-US" sz="3200" dirty="0" err="1">
                <a:latin typeface="Bangla MN"/>
                <a:cs typeface="Bangla MN"/>
              </a:rPr>
              <a:t>circulação</a:t>
            </a:r>
            <a:r>
              <a:rPr lang="en-US" sz="3200" dirty="0">
                <a:latin typeface="Bangla MN"/>
                <a:cs typeface="Bangla MN"/>
              </a:rPr>
              <a:t> e </a:t>
            </a:r>
            <a:r>
              <a:rPr lang="en-US" sz="3200" dirty="0" err="1">
                <a:latin typeface="Bangla MN"/>
                <a:cs typeface="Bangla MN"/>
              </a:rPr>
              <a:t>pregnância</a:t>
            </a:r>
            <a:r>
              <a:rPr lang="en-US" sz="3200" dirty="0">
                <a:latin typeface="Bangla MN"/>
                <a:cs typeface="Bangla MN"/>
              </a:rPr>
              <a:t>: </a:t>
            </a:r>
            <a:r>
              <a:rPr lang="en-US" sz="3200" dirty="0">
                <a:solidFill>
                  <a:srgbClr val="FF6600"/>
                </a:solidFill>
                <a:latin typeface="Bangla MN"/>
                <a:cs typeface="Bangla MN"/>
              </a:rPr>
              <a:t>valor</a:t>
            </a:r>
            <a:endParaRPr lang="en-US" sz="3200" dirty="0">
              <a:solidFill>
                <a:srgbClr val="FF66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35678" y="1993451"/>
            <a:ext cx="8749311" cy="41327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latin typeface="Bangla MN"/>
                <a:cs typeface="Bangla MN"/>
              </a:rPr>
              <a:t>II ) </a:t>
            </a:r>
            <a:r>
              <a:rPr lang="en-US" dirty="0">
                <a:solidFill>
                  <a:srgbClr val="FFFF00"/>
                </a:solidFill>
                <a:latin typeface="Bangla MN"/>
                <a:cs typeface="Bangla MN"/>
              </a:rPr>
              <a:t>campo </a:t>
            </a:r>
            <a:r>
              <a:rPr lang="en-US" dirty="0" err="1">
                <a:solidFill>
                  <a:srgbClr val="FFFF00"/>
                </a:solidFill>
                <a:latin typeface="Bangla MN"/>
                <a:cs typeface="Bangla MN"/>
              </a:rPr>
              <a:t>discursivo</a:t>
            </a:r>
            <a:endParaRPr lang="en-US" dirty="0">
              <a:solidFill>
                <a:srgbClr val="FFFF00"/>
              </a:solidFill>
              <a:latin typeface="Bangla MN"/>
              <a:cs typeface="Bangla MN"/>
            </a:endParaRPr>
          </a:p>
          <a:p>
            <a:pPr marL="0" indent="0">
              <a:buNone/>
            </a:pPr>
            <a:endParaRPr lang="en-US" sz="2400" dirty="0">
              <a:latin typeface="Bangla MN"/>
              <a:cs typeface="Bangla MN"/>
            </a:endParaRPr>
          </a:p>
          <a:p>
            <a:pPr marL="0" indent="0">
              <a:buNone/>
            </a:pPr>
            <a:endParaRPr lang="en-US" sz="2400" dirty="0">
              <a:latin typeface="Bangla MN"/>
              <a:cs typeface="Bangla MN"/>
            </a:endParaRPr>
          </a:p>
          <a:p>
            <a:r>
              <a:rPr lang="en-US" sz="2400" dirty="0" err="1">
                <a:latin typeface="Bangla MN"/>
                <a:cs typeface="Bangla MN"/>
              </a:rPr>
              <a:t>conjuntura</a:t>
            </a:r>
            <a:r>
              <a:rPr lang="en-US" sz="2400" dirty="0">
                <a:latin typeface="Bangla MN"/>
                <a:cs typeface="Bangla MN"/>
              </a:rPr>
              <a:t>  (</a:t>
            </a:r>
            <a:r>
              <a:rPr lang="en-US" sz="2400" dirty="0" err="1">
                <a:solidFill>
                  <a:srgbClr val="C4BD97"/>
                </a:solidFill>
                <a:latin typeface="Bangla MN"/>
                <a:cs typeface="Bangla MN"/>
              </a:rPr>
              <a:t>equilíbrio</a:t>
            </a:r>
            <a:r>
              <a:rPr lang="en-US" sz="2400" dirty="0">
                <a:solidFill>
                  <a:srgbClr val="C4BD97"/>
                </a:solidFill>
                <a:latin typeface="Bangla MN"/>
                <a:cs typeface="Bangla MN"/>
              </a:rPr>
              <a:t> </a:t>
            </a:r>
            <a:r>
              <a:rPr lang="en-US" sz="2400" dirty="0" err="1">
                <a:solidFill>
                  <a:srgbClr val="C4BD97"/>
                </a:solidFill>
                <a:latin typeface="Bangla MN"/>
                <a:cs typeface="Bangla MN"/>
              </a:rPr>
              <a:t>instável</a:t>
            </a:r>
            <a:r>
              <a:rPr lang="en-US" sz="2400" dirty="0">
                <a:latin typeface="Bangla MN"/>
                <a:cs typeface="Bangla MN"/>
              </a:rPr>
              <a:t>)</a:t>
            </a:r>
          </a:p>
          <a:p>
            <a:endParaRPr lang="en-US" sz="2400" dirty="0">
              <a:latin typeface="Bangla MN"/>
              <a:cs typeface="Bangla MN"/>
            </a:endParaRPr>
          </a:p>
          <a:p>
            <a:pPr>
              <a:spcAft>
                <a:spcPts val="1800"/>
              </a:spcAft>
            </a:pPr>
            <a:r>
              <a:rPr lang="en-US" sz="2400" dirty="0" err="1">
                <a:latin typeface="Bangla MN"/>
                <a:cs typeface="Bangla MN"/>
              </a:rPr>
              <a:t>posicionamentos</a:t>
            </a:r>
            <a:r>
              <a:rPr lang="en-US" sz="2400" dirty="0">
                <a:latin typeface="Bangla MN"/>
                <a:cs typeface="Bangla MN"/>
              </a:rPr>
              <a:t> </a:t>
            </a:r>
          </a:p>
          <a:p>
            <a:pPr lvl="2">
              <a:spcAft>
                <a:spcPts val="1800"/>
              </a:spcAft>
            </a:pPr>
            <a:r>
              <a:rPr lang="en-US" spc="150" dirty="0" err="1">
                <a:solidFill>
                  <a:srgbClr val="C4BD97"/>
                </a:solidFill>
                <a:latin typeface="Bangla MN"/>
                <a:cs typeface="Bangla MN"/>
              </a:rPr>
              <a:t>dominantes</a:t>
            </a:r>
            <a:r>
              <a:rPr lang="en-US" spc="150" dirty="0">
                <a:solidFill>
                  <a:srgbClr val="C4BD97"/>
                </a:solidFill>
                <a:latin typeface="Bangla MN"/>
                <a:cs typeface="Bangla MN"/>
              </a:rPr>
              <a:t>/</a:t>
            </a:r>
            <a:r>
              <a:rPr lang="en-US" spc="150" dirty="0" err="1">
                <a:solidFill>
                  <a:srgbClr val="C4BD97"/>
                </a:solidFill>
                <a:latin typeface="Bangla MN"/>
                <a:cs typeface="Bangla MN"/>
              </a:rPr>
              <a:t>dominados</a:t>
            </a:r>
            <a:endParaRPr lang="en-US" spc="150" dirty="0">
              <a:solidFill>
                <a:srgbClr val="C4BD97"/>
              </a:solidFill>
              <a:latin typeface="Bangla MN"/>
              <a:cs typeface="Bangla MN"/>
            </a:endParaRPr>
          </a:p>
          <a:p>
            <a:pPr lvl="2">
              <a:spcAft>
                <a:spcPts val="600"/>
              </a:spcAft>
            </a:pPr>
            <a:r>
              <a:rPr lang="en-US" spc="150" dirty="0" err="1">
                <a:solidFill>
                  <a:srgbClr val="C4BD97"/>
                </a:solidFill>
                <a:latin typeface="Bangla MN"/>
                <a:cs typeface="Bangla MN"/>
              </a:rPr>
              <a:t>centrais</a:t>
            </a:r>
            <a:r>
              <a:rPr lang="en-US" spc="150" dirty="0">
                <a:solidFill>
                  <a:srgbClr val="C4BD97"/>
                </a:solidFill>
                <a:latin typeface="Bangla MN"/>
                <a:cs typeface="Bangla MN"/>
              </a:rPr>
              <a:t>/</a:t>
            </a:r>
            <a:r>
              <a:rPr lang="en-US" spc="150" dirty="0" err="1">
                <a:solidFill>
                  <a:srgbClr val="C4BD97"/>
                </a:solidFill>
                <a:latin typeface="Bangla MN"/>
                <a:cs typeface="Bangla MN"/>
              </a:rPr>
              <a:t>periféricos</a:t>
            </a:r>
            <a:endParaRPr lang="en-US" spc="150" dirty="0">
              <a:solidFill>
                <a:srgbClr val="C4BD97"/>
              </a:solidFill>
              <a:latin typeface="Bangla MN"/>
              <a:cs typeface="Bangla MN"/>
            </a:endParaRPr>
          </a:p>
          <a:p>
            <a:pPr lvl="1"/>
            <a:endParaRPr lang="en-US" sz="2000" dirty="0">
              <a:latin typeface="Bangla MN"/>
              <a:cs typeface="Bangla MN"/>
            </a:endParaRPr>
          </a:p>
        </p:txBody>
      </p:sp>
    </p:spTree>
    <p:extLst>
      <p:ext uri="{BB962C8B-B14F-4D97-AF65-F5344CB8AC3E}">
        <p14:creationId xmlns:p14="http://schemas.microsoft.com/office/powerpoint/2010/main" val="10260742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942602"/>
          </a:xfrm>
        </p:spPr>
        <p:txBody>
          <a:bodyPr>
            <a:normAutofit/>
          </a:bodyPr>
          <a:lstStyle/>
          <a:p>
            <a:r>
              <a:rPr lang="en-US" sz="3200" dirty="0" err="1">
                <a:latin typeface="Bangla MN"/>
                <a:cs typeface="Bangla MN"/>
              </a:rPr>
              <a:t>circulação</a:t>
            </a:r>
            <a:r>
              <a:rPr lang="en-US" sz="3200" dirty="0">
                <a:latin typeface="Bangla MN"/>
                <a:cs typeface="Bangla MN"/>
              </a:rPr>
              <a:t> e </a:t>
            </a:r>
            <a:r>
              <a:rPr lang="en-US" sz="3200" dirty="0" err="1">
                <a:latin typeface="Bangla MN"/>
                <a:cs typeface="Bangla MN"/>
              </a:rPr>
              <a:t>pregnância</a:t>
            </a:r>
            <a:r>
              <a:rPr lang="en-US" sz="3200" dirty="0">
                <a:latin typeface="Bangla MN"/>
                <a:cs typeface="Bangla MN"/>
              </a:rPr>
              <a:t>: </a:t>
            </a:r>
            <a:r>
              <a:rPr lang="en-US" sz="3200" dirty="0">
                <a:solidFill>
                  <a:srgbClr val="FF6600"/>
                </a:solidFill>
                <a:latin typeface="Bangla MN"/>
                <a:cs typeface="Bangla MN"/>
              </a:rPr>
              <a:t>valor</a:t>
            </a:r>
            <a:endParaRPr lang="en-US" sz="3200" dirty="0">
              <a:solidFill>
                <a:srgbClr val="FF66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35678" y="1993451"/>
            <a:ext cx="8749311" cy="41327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latin typeface="Bangla MN"/>
                <a:cs typeface="Bangla MN"/>
              </a:rPr>
              <a:t>III) </a:t>
            </a:r>
            <a:r>
              <a:rPr lang="en-US" dirty="0" err="1">
                <a:solidFill>
                  <a:srgbClr val="FFFF00"/>
                </a:solidFill>
                <a:latin typeface="Bangla MN"/>
                <a:cs typeface="Bangla MN"/>
              </a:rPr>
              <a:t>arquivo</a:t>
            </a:r>
            <a:endParaRPr lang="en-US" dirty="0">
              <a:solidFill>
                <a:srgbClr val="FFFF00"/>
              </a:solidFill>
              <a:latin typeface="Bangla MN"/>
              <a:cs typeface="Bangla MN"/>
            </a:endParaRPr>
          </a:p>
          <a:p>
            <a:pPr marL="0" indent="0">
              <a:buNone/>
            </a:pPr>
            <a:endParaRPr lang="en-US" sz="2400" dirty="0">
              <a:latin typeface="Bangla MN"/>
              <a:cs typeface="Bangla MN"/>
            </a:endParaRPr>
          </a:p>
          <a:p>
            <a:r>
              <a:rPr lang="en-US" sz="2400" dirty="0" err="1">
                <a:latin typeface="Bangla MN"/>
                <a:cs typeface="Bangla MN"/>
              </a:rPr>
              <a:t>memória</a:t>
            </a:r>
            <a:r>
              <a:rPr lang="en-US" sz="2400" dirty="0">
                <a:latin typeface="Bangla MN"/>
                <a:cs typeface="Bangla MN"/>
              </a:rPr>
              <a:t> </a:t>
            </a:r>
            <a:r>
              <a:rPr lang="en-US" sz="2400" dirty="0" err="1">
                <a:latin typeface="Bangla MN"/>
                <a:cs typeface="Bangla MN"/>
              </a:rPr>
              <a:t>interna</a:t>
            </a:r>
            <a:r>
              <a:rPr lang="en-US" sz="2400" dirty="0">
                <a:latin typeface="Bangla MN"/>
                <a:cs typeface="Bangla MN"/>
              </a:rPr>
              <a:t> - </a:t>
            </a:r>
            <a:r>
              <a:rPr lang="en-US" sz="2400" dirty="0" err="1">
                <a:latin typeface="Bangla MN"/>
                <a:cs typeface="Bangla MN"/>
              </a:rPr>
              <a:t>filiações</a:t>
            </a:r>
            <a:endParaRPr lang="en-US" sz="2400" dirty="0">
              <a:latin typeface="Bangla MN"/>
              <a:cs typeface="Bangla MN"/>
            </a:endParaRPr>
          </a:p>
          <a:p>
            <a:endParaRPr lang="en-US" sz="2400" dirty="0">
              <a:latin typeface="Bangla MN"/>
              <a:cs typeface="Bangla MN"/>
            </a:endParaRPr>
          </a:p>
          <a:p>
            <a:pPr>
              <a:spcAft>
                <a:spcPts val="1200"/>
              </a:spcAft>
            </a:pPr>
            <a:r>
              <a:rPr lang="en-US" sz="2400" dirty="0" err="1">
                <a:latin typeface="Bangla MN"/>
                <a:cs typeface="Bangla MN"/>
              </a:rPr>
              <a:t>espaços</a:t>
            </a:r>
            <a:endParaRPr lang="en-US" sz="2400" dirty="0">
              <a:latin typeface="Bangla MN"/>
              <a:cs typeface="Bangla MN"/>
            </a:endParaRPr>
          </a:p>
          <a:p>
            <a:pPr lvl="2">
              <a:spcAft>
                <a:spcPts val="1200"/>
              </a:spcAft>
            </a:pPr>
            <a:r>
              <a:rPr lang="en-US" b="1" spc="150" dirty="0" err="1">
                <a:solidFill>
                  <a:srgbClr val="C4BD97"/>
                </a:solidFill>
                <a:latin typeface="Bangla MN"/>
                <a:cs typeface="Bangla MN"/>
              </a:rPr>
              <a:t>canônico</a:t>
            </a:r>
            <a:r>
              <a:rPr lang="en-US" spc="150" dirty="0">
                <a:solidFill>
                  <a:srgbClr val="C4BD97"/>
                </a:solidFill>
                <a:latin typeface="Bangla MN"/>
                <a:cs typeface="Bangla MN"/>
              </a:rPr>
              <a:t> </a:t>
            </a:r>
            <a:r>
              <a:rPr lang="en-US" spc="150" dirty="0">
                <a:solidFill>
                  <a:srgbClr val="C4BD97"/>
                </a:solidFill>
                <a:latin typeface="Wingdings"/>
                <a:ea typeface="Wingdings"/>
                <a:cs typeface="Wingdings"/>
                <a:sym typeface="Wingdings"/>
              </a:rPr>
              <a:t></a:t>
            </a:r>
            <a:r>
              <a:rPr lang="en-US" spc="150" dirty="0">
                <a:solidFill>
                  <a:srgbClr val="C4BD97"/>
                </a:solidFill>
                <a:latin typeface="Bangla MN"/>
                <a:cs typeface="Bangla MN"/>
                <a:sym typeface="Wingdings"/>
              </a:rPr>
              <a:t>  </a:t>
            </a:r>
            <a:r>
              <a:rPr lang="en-US" u="sng" spc="150" dirty="0" err="1">
                <a:solidFill>
                  <a:srgbClr val="C4BD97"/>
                </a:solidFill>
                <a:latin typeface="Bangla MN"/>
                <a:cs typeface="Bangla MN"/>
              </a:rPr>
              <a:t>associado</a:t>
            </a:r>
            <a:endParaRPr lang="en-US" u="sng" spc="150" dirty="0">
              <a:solidFill>
                <a:srgbClr val="C4BD97"/>
              </a:solidFill>
              <a:latin typeface="Bangla MN"/>
              <a:cs typeface="Bangla MN"/>
            </a:endParaRPr>
          </a:p>
          <a:p>
            <a:pPr lvl="2">
              <a:spcAft>
                <a:spcPts val="1200"/>
              </a:spcAft>
            </a:pPr>
            <a:r>
              <a:rPr lang="en-US" b="1" spc="150" dirty="0" err="1">
                <a:solidFill>
                  <a:srgbClr val="C4BD97"/>
                </a:solidFill>
                <a:latin typeface="Bangla MN"/>
                <a:cs typeface="Bangla MN"/>
              </a:rPr>
              <a:t>figuração</a:t>
            </a:r>
            <a:r>
              <a:rPr lang="en-US" spc="150" dirty="0">
                <a:solidFill>
                  <a:srgbClr val="C4BD97"/>
                </a:solidFill>
                <a:latin typeface="Bangla MN"/>
                <a:cs typeface="Bangla MN"/>
              </a:rPr>
              <a:t> </a:t>
            </a:r>
            <a:r>
              <a:rPr lang="en-US" spc="150" dirty="0">
                <a:solidFill>
                  <a:srgbClr val="C4BD97"/>
                </a:solidFill>
                <a:latin typeface="Wingdings"/>
                <a:ea typeface="Wingdings"/>
                <a:cs typeface="Wingdings"/>
                <a:sym typeface="Wingdings"/>
              </a:rPr>
              <a:t> </a:t>
            </a:r>
            <a:r>
              <a:rPr lang="en-US" u="sng" spc="150" dirty="0" err="1">
                <a:solidFill>
                  <a:srgbClr val="C4BD97"/>
                </a:solidFill>
                <a:latin typeface="Bangla MN"/>
                <a:cs typeface="Bangla MN"/>
              </a:rPr>
              <a:t>regulação</a:t>
            </a:r>
            <a:endParaRPr lang="en-US" u="sng" spc="150" dirty="0">
              <a:solidFill>
                <a:srgbClr val="C4BD97"/>
              </a:solidFill>
              <a:latin typeface="Bangla MN"/>
              <a:cs typeface="Bangla MN"/>
            </a:endParaRPr>
          </a:p>
          <a:p>
            <a:pPr lvl="1"/>
            <a:endParaRPr lang="en-US" sz="2000" dirty="0">
              <a:latin typeface="Bangla MN"/>
              <a:cs typeface="Bangla MN"/>
            </a:endParaRPr>
          </a:p>
        </p:txBody>
      </p:sp>
    </p:spTree>
    <p:extLst>
      <p:ext uri="{BB962C8B-B14F-4D97-AF65-F5344CB8AC3E}">
        <p14:creationId xmlns:p14="http://schemas.microsoft.com/office/powerpoint/2010/main" val="182842821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89</Words>
  <Application>Microsoft Macintosh PowerPoint</Application>
  <PresentationFormat>Widescreen</PresentationFormat>
  <Paragraphs>32</Paragraphs>
  <Slides>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</vt:i4>
      </vt:variant>
    </vt:vector>
  </HeadingPairs>
  <TitlesOfParts>
    <vt:vector size="10" baseType="lpstr">
      <vt:lpstr>Arial</vt:lpstr>
      <vt:lpstr>Bangla MN</vt:lpstr>
      <vt:lpstr>Calibri</vt:lpstr>
      <vt:lpstr>Calibri Light</vt:lpstr>
      <vt:lpstr>Wingdings</vt:lpstr>
      <vt:lpstr>Tema do Office</vt:lpstr>
      <vt:lpstr>circulação e pregnância: valor</vt:lpstr>
      <vt:lpstr>circulação e pregnância: valor</vt:lpstr>
      <vt:lpstr>circulação e pregnância: valor</vt:lpstr>
      <vt:lpstr>circulação e pregnância: valor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circulação e pregnância: valor</dc:title>
  <dc:creator>Luciana Salazar Salgado</dc:creator>
  <cp:lastModifiedBy>Luciana Salazar Salgado</cp:lastModifiedBy>
  <cp:revision>1</cp:revision>
  <dcterms:created xsi:type="dcterms:W3CDTF">2020-11-16T15:44:23Z</dcterms:created>
  <dcterms:modified xsi:type="dcterms:W3CDTF">2020-11-16T15:45:37Z</dcterms:modified>
</cp:coreProperties>
</file>