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3gp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6" r:id="rId2"/>
    <p:sldId id="299" r:id="rId3"/>
    <p:sldId id="321" r:id="rId4"/>
    <p:sldId id="264" r:id="rId5"/>
    <p:sldId id="280" r:id="rId6"/>
    <p:sldId id="281" r:id="rId7"/>
    <p:sldId id="279" r:id="rId8"/>
    <p:sldId id="310" r:id="rId9"/>
    <p:sldId id="319" r:id="rId10"/>
    <p:sldId id="318" r:id="rId11"/>
    <p:sldId id="317" r:id="rId12"/>
    <p:sldId id="311" r:id="rId13"/>
    <p:sldId id="313" r:id="rId14"/>
    <p:sldId id="312" r:id="rId15"/>
    <p:sldId id="314" r:id="rId16"/>
    <p:sldId id="340" r:id="rId17"/>
    <p:sldId id="315" r:id="rId18"/>
    <p:sldId id="325" r:id="rId19"/>
    <p:sldId id="322" r:id="rId20"/>
    <p:sldId id="323" r:id="rId21"/>
    <p:sldId id="324" r:id="rId22"/>
    <p:sldId id="331" r:id="rId23"/>
    <p:sldId id="332" r:id="rId24"/>
    <p:sldId id="333" r:id="rId25"/>
    <p:sldId id="335" r:id="rId26"/>
    <p:sldId id="336" r:id="rId27"/>
    <p:sldId id="337" r:id="rId28"/>
    <p:sldId id="338" r:id="rId29"/>
    <p:sldId id="327" r:id="rId30"/>
    <p:sldId id="328" r:id="rId31"/>
    <p:sldId id="329" r:id="rId32"/>
    <p:sldId id="330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-14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54EAC4-9B44-3440-A706-BB7DE79CCF28}" type="doc">
      <dgm:prSet loTypeId="urn:microsoft.com/office/officeart/2009/3/layout/CircleRelationship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F4AF99-02D5-CA41-9796-3B10B5F65141}">
      <dgm:prSet phldrT="[Text]"/>
      <dgm:spPr/>
      <dgm:t>
        <a:bodyPr/>
        <a:lstStyle/>
        <a:p>
          <a:r>
            <a:rPr lang="en-US" dirty="0" err="1" smtClean="0"/>
            <a:t>autor</a:t>
          </a:r>
          <a:endParaRPr lang="en-US" dirty="0"/>
        </a:p>
      </dgm:t>
    </dgm:pt>
    <dgm:pt modelId="{2D5E3ED7-E6E8-E144-8861-4C080BD78DB4}" type="parTrans" cxnId="{16462D98-A1AE-324D-8821-0F47979872EA}">
      <dgm:prSet/>
      <dgm:spPr/>
      <dgm:t>
        <a:bodyPr/>
        <a:lstStyle/>
        <a:p>
          <a:endParaRPr lang="en-US"/>
        </a:p>
      </dgm:t>
    </dgm:pt>
    <dgm:pt modelId="{FD8C6C35-611A-5941-ABA5-CBE9CDF5201E}" type="sibTrans" cxnId="{16462D98-A1AE-324D-8821-0F47979872EA}">
      <dgm:prSet/>
      <dgm:spPr/>
      <dgm:t>
        <a:bodyPr/>
        <a:lstStyle/>
        <a:p>
          <a:endParaRPr lang="en-US"/>
        </a:p>
      </dgm:t>
    </dgm:pt>
    <dgm:pt modelId="{116CD83E-99DF-4441-9EB5-19AF5DDD8267}">
      <dgm:prSet phldrT="[Text]"/>
      <dgm:spPr/>
      <dgm:t>
        <a:bodyPr/>
        <a:lstStyle/>
        <a:p>
          <a:r>
            <a:rPr lang="en-US" dirty="0" err="1" smtClean="0"/>
            <a:t>leitor</a:t>
          </a:r>
          <a:endParaRPr lang="en-US" dirty="0"/>
        </a:p>
      </dgm:t>
    </dgm:pt>
    <dgm:pt modelId="{3119760D-E5DE-C842-8017-DF20D5953723}" type="parTrans" cxnId="{8586C2BE-A74E-364A-91AA-215CE719F647}">
      <dgm:prSet/>
      <dgm:spPr/>
      <dgm:t>
        <a:bodyPr/>
        <a:lstStyle/>
        <a:p>
          <a:endParaRPr lang="en-US"/>
        </a:p>
      </dgm:t>
    </dgm:pt>
    <dgm:pt modelId="{FC51D107-3506-5649-BBDA-2B4594C0FA51}" type="sibTrans" cxnId="{8586C2BE-A74E-364A-91AA-215CE719F647}">
      <dgm:prSet/>
      <dgm:spPr/>
      <dgm:t>
        <a:bodyPr/>
        <a:lstStyle/>
        <a:p>
          <a:endParaRPr lang="en-US"/>
        </a:p>
      </dgm:t>
    </dgm:pt>
    <dgm:pt modelId="{64FDDD47-86F8-3441-A465-0E34B75F61BD}">
      <dgm:prSet phldrT="[Text]"/>
      <dgm:spPr/>
      <dgm:t>
        <a:bodyPr/>
        <a:lstStyle/>
        <a:p>
          <a:r>
            <a:rPr lang="en-US" dirty="0" smtClean="0"/>
            <a:t>editor</a:t>
          </a:r>
          <a:endParaRPr lang="en-US" dirty="0"/>
        </a:p>
      </dgm:t>
    </dgm:pt>
    <dgm:pt modelId="{47E6DA5B-F7EF-F04D-818B-FA343D1FA715}" type="parTrans" cxnId="{14E5E079-6DCC-5D46-B00B-0E8AA10B1BC6}">
      <dgm:prSet/>
      <dgm:spPr/>
      <dgm:t>
        <a:bodyPr/>
        <a:lstStyle/>
        <a:p>
          <a:endParaRPr lang="en-US"/>
        </a:p>
      </dgm:t>
    </dgm:pt>
    <dgm:pt modelId="{243E4CF1-65E1-C346-965A-7CC04AECF880}" type="sibTrans" cxnId="{14E5E079-6DCC-5D46-B00B-0E8AA10B1BC6}">
      <dgm:prSet/>
      <dgm:spPr/>
      <dgm:t>
        <a:bodyPr/>
        <a:lstStyle/>
        <a:p>
          <a:endParaRPr lang="en-US"/>
        </a:p>
      </dgm:t>
    </dgm:pt>
    <dgm:pt modelId="{1088E8C7-D09B-CD4D-BD3A-902A25741895}">
      <dgm:prSet/>
      <dgm:spPr/>
      <dgm:t>
        <a:bodyPr/>
        <a:lstStyle/>
        <a:p>
          <a:r>
            <a:rPr lang="en-US" dirty="0" err="1" smtClean="0"/>
            <a:t>capista</a:t>
          </a:r>
          <a:endParaRPr lang="en-US" dirty="0"/>
        </a:p>
      </dgm:t>
    </dgm:pt>
    <dgm:pt modelId="{059A1CC2-FBF6-2147-B488-D2187D56B035}" type="parTrans" cxnId="{AE805153-E692-714A-A9F3-74ED3BA9E86F}">
      <dgm:prSet/>
      <dgm:spPr/>
      <dgm:t>
        <a:bodyPr/>
        <a:lstStyle/>
        <a:p>
          <a:endParaRPr lang="en-US"/>
        </a:p>
      </dgm:t>
    </dgm:pt>
    <dgm:pt modelId="{38EE3FA4-5E7A-AA4F-BA93-028F4C09C15D}" type="sibTrans" cxnId="{AE805153-E692-714A-A9F3-74ED3BA9E86F}">
      <dgm:prSet/>
      <dgm:spPr/>
      <dgm:t>
        <a:bodyPr/>
        <a:lstStyle/>
        <a:p>
          <a:endParaRPr lang="en-US"/>
        </a:p>
      </dgm:t>
    </dgm:pt>
    <dgm:pt modelId="{FE155CB2-F282-184B-9BAC-FF7B56D46C88}">
      <dgm:prSet/>
      <dgm:spPr/>
      <dgm:t>
        <a:bodyPr/>
        <a:lstStyle/>
        <a:p>
          <a:r>
            <a:rPr lang="en-US" dirty="0" err="1" smtClean="0"/>
            <a:t>revisor</a:t>
          </a:r>
          <a:endParaRPr lang="en-US" dirty="0"/>
        </a:p>
      </dgm:t>
    </dgm:pt>
    <dgm:pt modelId="{C82FF241-BC1F-2241-8271-B0D4DCB8BEA7}" type="parTrans" cxnId="{31AA6B97-4ADF-884F-A1FF-73E88FCFCD15}">
      <dgm:prSet/>
      <dgm:spPr/>
      <dgm:t>
        <a:bodyPr/>
        <a:lstStyle/>
        <a:p>
          <a:endParaRPr lang="en-US"/>
        </a:p>
      </dgm:t>
    </dgm:pt>
    <dgm:pt modelId="{99ED0501-6A4C-1749-ABE8-DE7FD76074AF}" type="sibTrans" cxnId="{31AA6B97-4ADF-884F-A1FF-73E88FCFCD15}">
      <dgm:prSet/>
      <dgm:spPr/>
      <dgm:t>
        <a:bodyPr/>
        <a:lstStyle/>
        <a:p>
          <a:endParaRPr lang="en-US"/>
        </a:p>
      </dgm:t>
    </dgm:pt>
    <dgm:pt modelId="{306612B2-411A-7442-89C4-4333062B9298}">
      <dgm:prSet/>
      <dgm:spPr/>
      <dgm:t>
        <a:bodyPr/>
        <a:lstStyle/>
        <a:p>
          <a:r>
            <a:rPr lang="en-US" dirty="0" smtClean="0"/>
            <a:t>professor</a:t>
          </a:r>
          <a:endParaRPr lang="en-US" dirty="0"/>
        </a:p>
      </dgm:t>
    </dgm:pt>
    <dgm:pt modelId="{79140BFE-9C89-B643-B1EA-2251256FBA93}" type="parTrans" cxnId="{06B9C6F6-DDE7-264E-8BEE-641D334B30BE}">
      <dgm:prSet/>
      <dgm:spPr/>
      <dgm:t>
        <a:bodyPr/>
        <a:lstStyle/>
        <a:p>
          <a:endParaRPr lang="en-US"/>
        </a:p>
      </dgm:t>
    </dgm:pt>
    <dgm:pt modelId="{C93E8AE3-50CE-5745-95FD-24F2B0866C58}" type="sibTrans" cxnId="{06B9C6F6-DDE7-264E-8BEE-641D334B30BE}">
      <dgm:prSet/>
      <dgm:spPr/>
      <dgm:t>
        <a:bodyPr/>
        <a:lstStyle/>
        <a:p>
          <a:endParaRPr lang="en-US"/>
        </a:p>
      </dgm:t>
    </dgm:pt>
    <dgm:pt modelId="{6E20244E-023C-2743-9E83-F2C9D3B180BA}" type="pres">
      <dgm:prSet presAssocID="{EF54EAC4-9B44-3440-A706-BB7DE79CCF28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036D498-CE60-FC43-A64C-0CE23D036CB6}" type="pres">
      <dgm:prSet presAssocID="{ECF4AF99-02D5-CA41-9796-3B10B5F65141}" presName="Parent" presStyleLbl="node0" presStyleIdx="0" presStyleCnt="1" custScaleX="65387" custScaleY="54205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4A68C5B4-6D4A-2A42-B9DB-E53864A7B4DF}" type="pres">
      <dgm:prSet presAssocID="{ECF4AF99-02D5-CA41-9796-3B10B5F65141}" presName="Accent2" presStyleLbl="node1" presStyleIdx="0" presStyleCnt="19"/>
      <dgm:spPr/>
    </dgm:pt>
    <dgm:pt modelId="{68C9FADC-EBED-834D-9998-02F686A98243}" type="pres">
      <dgm:prSet presAssocID="{ECF4AF99-02D5-CA41-9796-3B10B5F65141}" presName="Accent3" presStyleLbl="node1" presStyleIdx="1" presStyleCnt="19"/>
      <dgm:spPr/>
    </dgm:pt>
    <dgm:pt modelId="{FF03CA11-554A-A44D-ABD1-3AC051930942}" type="pres">
      <dgm:prSet presAssocID="{ECF4AF99-02D5-CA41-9796-3B10B5F65141}" presName="Accent4" presStyleLbl="node1" presStyleIdx="2" presStyleCnt="19"/>
      <dgm:spPr/>
    </dgm:pt>
    <dgm:pt modelId="{A640B977-1779-9C46-BFAD-D4C9C8179A2A}" type="pres">
      <dgm:prSet presAssocID="{ECF4AF99-02D5-CA41-9796-3B10B5F65141}" presName="Accent5" presStyleLbl="node1" presStyleIdx="3" presStyleCnt="19"/>
      <dgm:spPr/>
    </dgm:pt>
    <dgm:pt modelId="{64536E3D-EC67-BF4F-8C01-315A46BE314E}" type="pres">
      <dgm:prSet presAssocID="{ECF4AF99-02D5-CA41-9796-3B10B5F65141}" presName="Accent6" presStyleLbl="node1" presStyleIdx="4" presStyleCnt="19"/>
      <dgm:spPr/>
    </dgm:pt>
    <dgm:pt modelId="{2AB8DFE7-FA20-5444-9CFB-1043D7B587F5}" type="pres">
      <dgm:prSet presAssocID="{116CD83E-99DF-4441-9EB5-19AF5DDD8267}" presName="Child1" presStyleLbl="node1" presStyleIdx="5" presStyleCnt="19" custScaleX="123219" custScaleY="116474" custLinFactNeighborX="-2398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DAFB0CE-B94D-8841-B4E8-32CD1EA42DF9}" type="pres">
      <dgm:prSet presAssocID="{116CD83E-99DF-4441-9EB5-19AF5DDD8267}" presName="Accent7" presStyleCnt="0"/>
      <dgm:spPr/>
    </dgm:pt>
    <dgm:pt modelId="{FD39A71C-0D1D-ED47-A651-9FF4B9E9A8F6}" type="pres">
      <dgm:prSet presAssocID="{116CD83E-99DF-4441-9EB5-19AF5DDD8267}" presName="AccentHold1" presStyleLbl="node1" presStyleIdx="6" presStyleCnt="19"/>
      <dgm:spPr/>
    </dgm:pt>
    <dgm:pt modelId="{AE4A58E1-411D-C049-96AD-8E3B37FE5135}" type="pres">
      <dgm:prSet presAssocID="{116CD83E-99DF-4441-9EB5-19AF5DDD8267}" presName="Accent8" presStyleCnt="0"/>
      <dgm:spPr/>
    </dgm:pt>
    <dgm:pt modelId="{45C9A393-58DC-B543-888A-F6B28BF5F987}" type="pres">
      <dgm:prSet presAssocID="{116CD83E-99DF-4441-9EB5-19AF5DDD8267}" presName="AccentHold2" presStyleLbl="node1" presStyleIdx="7" presStyleCnt="19"/>
      <dgm:spPr/>
    </dgm:pt>
    <dgm:pt modelId="{E18D12ED-8128-E74E-9CDE-FEA68CA6E835}" type="pres">
      <dgm:prSet presAssocID="{1088E8C7-D09B-CD4D-BD3A-902A25741895}" presName="Child2" presStyleLbl="node1" presStyleIdx="8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30F8D72-C361-8046-B54E-7E336A377A1B}" type="pres">
      <dgm:prSet presAssocID="{1088E8C7-D09B-CD4D-BD3A-902A25741895}" presName="Accent9" presStyleCnt="0"/>
      <dgm:spPr/>
    </dgm:pt>
    <dgm:pt modelId="{866E730E-80F8-F340-831E-CB50E2011E59}" type="pres">
      <dgm:prSet presAssocID="{1088E8C7-D09B-CD4D-BD3A-902A25741895}" presName="AccentHold1" presStyleLbl="node1" presStyleIdx="9" presStyleCnt="19"/>
      <dgm:spPr/>
    </dgm:pt>
    <dgm:pt modelId="{6761BEAA-B674-834D-BAA5-ACD10329D3BD}" type="pres">
      <dgm:prSet presAssocID="{1088E8C7-D09B-CD4D-BD3A-902A25741895}" presName="Accent10" presStyleCnt="0"/>
      <dgm:spPr/>
    </dgm:pt>
    <dgm:pt modelId="{741DCE3C-E70F-374E-BA1E-56FF04A40BA8}" type="pres">
      <dgm:prSet presAssocID="{1088E8C7-D09B-CD4D-BD3A-902A25741895}" presName="AccentHold2" presStyleLbl="node1" presStyleIdx="10" presStyleCnt="19"/>
      <dgm:spPr/>
    </dgm:pt>
    <dgm:pt modelId="{10D61F6B-7EDA-D24E-B0AD-75E83AD7B296}" type="pres">
      <dgm:prSet presAssocID="{1088E8C7-D09B-CD4D-BD3A-902A25741895}" presName="Accent11" presStyleCnt="0"/>
      <dgm:spPr/>
    </dgm:pt>
    <dgm:pt modelId="{ED90A568-AA74-BC45-96AB-6E0262340EFF}" type="pres">
      <dgm:prSet presAssocID="{1088E8C7-D09B-CD4D-BD3A-902A25741895}" presName="AccentHold3" presStyleLbl="node1" presStyleIdx="11" presStyleCnt="19"/>
      <dgm:spPr/>
    </dgm:pt>
    <dgm:pt modelId="{CA2A3624-8F2C-5F4A-BE86-52D52D855CB1}" type="pres">
      <dgm:prSet presAssocID="{FE155CB2-F282-184B-9BAC-FF7B56D46C88}" presName="Child3" presStyleLbl="node1" presStyleIdx="12" presStyleCnt="19" custLinFactX="-31901" custLinFactNeighborX="-100000" custLinFactNeighborY="2226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59C4833-0A36-1843-8104-C0C8CD0013DC}" type="pres">
      <dgm:prSet presAssocID="{FE155CB2-F282-184B-9BAC-FF7B56D46C88}" presName="Accent12" presStyleCnt="0"/>
      <dgm:spPr/>
    </dgm:pt>
    <dgm:pt modelId="{09E79DC3-1DD9-A54F-8D0A-89E169C08054}" type="pres">
      <dgm:prSet presAssocID="{FE155CB2-F282-184B-9BAC-FF7B56D46C88}" presName="AccentHold1" presStyleLbl="node1" presStyleIdx="13" presStyleCnt="19"/>
      <dgm:spPr/>
    </dgm:pt>
    <dgm:pt modelId="{D71CBF65-DAAB-6F49-ACCB-120028B6E906}" type="pres">
      <dgm:prSet presAssocID="{306612B2-411A-7442-89C4-4333062B9298}" presName="Child4" presStyleLbl="node1" presStyleIdx="14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79C57E8-8DB1-1A44-A751-F1F995518F48}" type="pres">
      <dgm:prSet presAssocID="{306612B2-411A-7442-89C4-4333062B9298}" presName="Accent13" presStyleCnt="0"/>
      <dgm:spPr/>
    </dgm:pt>
    <dgm:pt modelId="{1E41011A-BFC2-D24B-9B75-811A8AE6D7FA}" type="pres">
      <dgm:prSet presAssocID="{306612B2-411A-7442-89C4-4333062B9298}" presName="AccentHold1" presStyleLbl="node1" presStyleIdx="15" presStyleCnt="19"/>
      <dgm:spPr/>
    </dgm:pt>
    <dgm:pt modelId="{0AFD7AF3-DE08-9D4F-AA66-067F6F36C32C}" type="pres">
      <dgm:prSet presAssocID="{64FDDD47-86F8-3441-A465-0E34B75F61BD}" presName="Child5" presStyleLbl="node1" presStyleIdx="16" presStyleCnt="19" custScaleX="154132" custScaleY="14086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3405C9D-534B-044E-AF64-77A965E8B927}" type="pres">
      <dgm:prSet presAssocID="{64FDDD47-86F8-3441-A465-0E34B75F61BD}" presName="Accent15" presStyleCnt="0"/>
      <dgm:spPr/>
    </dgm:pt>
    <dgm:pt modelId="{26D305DF-CD59-B442-A1C5-DDFBFEED70C2}" type="pres">
      <dgm:prSet presAssocID="{64FDDD47-86F8-3441-A465-0E34B75F61BD}" presName="AccentHold2" presStyleLbl="node1" presStyleIdx="17" presStyleCnt="19"/>
      <dgm:spPr/>
    </dgm:pt>
    <dgm:pt modelId="{1878CB33-A661-A346-BFA0-4AFBB4635618}" type="pres">
      <dgm:prSet presAssocID="{64FDDD47-86F8-3441-A465-0E34B75F61BD}" presName="Accent16" presStyleCnt="0"/>
      <dgm:spPr/>
    </dgm:pt>
    <dgm:pt modelId="{467EAAB5-9F5B-474C-BE12-04C9E1564240}" type="pres">
      <dgm:prSet presAssocID="{64FDDD47-86F8-3441-A465-0E34B75F61BD}" presName="AccentHold3" presStyleLbl="node1" presStyleIdx="18" presStyleCnt="19"/>
      <dgm:spPr/>
    </dgm:pt>
  </dgm:ptLst>
  <dgm:cxnLst>
    <dgm:cxn modelId="{01A9E303-EE1B-634C-977A-B410F999EF78}" type="presOf" srcId="{64FDDD47-86F8-3441-A465-0E34B75F61BD}" destId="{0AFD7AF3-DE08-9D4F-AA66-067F6F36C32C}" srcOrd="0" destOrd="0" presId="urn:microsoft.com/office/officeart/2009/3/layout/CircleRelationship"/>
    <dgm:cxn modelId="{A0520BF5-2047-6844-9EAD-FFBDE96966C2}" type="presOf" srcId="{306612B2-411A-7442-89C4-4333062B9298}" destId="{D71CBF65-DAAB-6F49-ACCB-120028B6E906}" srcOrd="0" destOrd="0" presId="urn:microsoft.com/office/officeart/2009/3/layout/CircleRelationship"/>
    <dgm:cxn modelId="{8586C2BE-A74E-364A-91AA-215CE719F647}" srcId="{ECF4AF99-02D5-CA41-9796-3B10B5F65141}" destId="{116CD83E-99DF-4441-9EB5-19AF5DDD8267}" srcOrd="0" destOrd="0" parTransId="{3119760D-E5DE-C842-8017-DF20D5953723}" sibTransId="{FC51D107-3506-5649-BBDA-2B4594C0FA51}"/>
    <dgm:cxn modelId="{619ABBC5-742F-BF40-AF9E-A1F5C3569E63}" type="presOf" srcId="{1088E8C7-D09B-CD4D-BD3A-902A25741895}" destId="{E18D12ED-8128-E74E-9CDE-FEA68CA6E835}" srcOrd="0" destOrd="0" presId="urn:microsoft.com/office/officeart/2009/3/layout/CircleRelationship"/>
    <dgm:cxn modelId="{31AA6B97-4ADF-884F-A1FF-73E88FCFCD15}" srcId="{ECF4AF99-02D5-CA41-9796-3B10B5F65141}" destId="{FE155CB2-F282-184B-9BAC-FF7B56D46C88}" srcOrd="2" destOrd="0" parTransId="{C82FF241-BC1F-2241-8271-B0D4DCB8BEA7}" sibTransId="{99ED0501-6A4C-1749-ABE8-DE7FD76074AF}"/>
    <dgm:cxn modelId="{8394098E-3F85-2B45-84AC-8BE32B4DA115}" type="presOf" srcId="{116CD83E-99DF-4441-9EB5-19AF5DDD8267}" destId="{2AB8DFE7-FA20-5444-9CFB-1043D7B587F5}" srcOrd="0" destOrd="0" presId="urn:microsoft.com/office/officeart/2009/3/layout/CircleRelationship"/>
    <dgm:cxn modelId="{06B9C6F6-DDE7-264E-8BEE-641D334B30BE}" srcId="{ECF4AF99-02D5-CA41-9796-3B10B5F65141}" destId="{306612B2-411A-7442-89C4-4333062B9298}" srcOrd="3" destOrd="0" parTransId="{79140BFE-9C89-B643-B1EA-2251256FBA93}" sibTransId="{C93E8AE3-50CE-5745-95FD-24F2B0866C58}"/>
    <dgm:cxn modelId="{18A204E0-E8EA-454E-9E40-FE2DBDCA764C}" type="presOf" srcId="{FE155CB2-F282-184B-9BAC-FF7B56D46C88}" destId="{CA2A3624-8F2C-5F4A-BE86-52D52D855CB1}" srcOrd="0" destOrd="0" presId="urn:microsoft.com/office/officeart/2009/3/layout/CircleRelationship"/>
    <dgm:cxn modelId="{AE805153-E692-714A-A9F3-74ED3BA9E86F}" srcId="{ECF4AF99-02D5-CA41-9796-3B10B5F65141}" destId="{1088E8C7-D09B-CD4D-BD3A-902A25741895}" srcOrd="1" destOrd="0" parTransId="{059A1CC2-FBF6-2147-B488-D2187D56B035}" sibTransId="{38EE3FA4-5E7A-AA4F-BA93-028F4C09C15D}"/>
    <dgm:cxn modelId="{3E5129CB-02EC-7440-85AF-FCA8F8FF72ED}" type="presOf" srcId="{EF54EAC4-9B44-3440-A706-BB7DE79CCF28}" destId="{6E20244E-023C-2743-9E83-F2C9D3B180BA}" srcOrd="0" destOrd="0" presId="urn:microsoft.com/office/officeart/2009/3/layout/CircleRelationship"/>
    <dgm:cxn modelId="{1E210CFD-3BA6-6B47-9EAF-9E2599860769}" type="presOf" srcId="{ECF4AF99-02D5-CA41-9796-3B10B5F65141}" destId="{1036D498-CE60-FC43-A64C-0CE23D036CB6}" srcOrd="0" destOrd="0" presId="urn:microsoft.com/office/officeart/2009/3/layout/CircleRelationship"/>
    <dgm:cxn modelId="{16462D98-A1AE-324D-8821-0F47979872EA}" srcId="{EF54EAC4-9B44-3440-A706-BB7DE79CCF28}" destId="{ECF4AF99-02D5-CA41-9796-3B10B5F65141}" srcOrd="0" destOrd="0" parTransId="{2D5E3ED7-E6E8-E144-8861-4C080BD78DB4}" sibTransId="{FD8C6C35-611A-5941-ABA5-CBE9CDF5201E}"/>
    <dgm:cxn modelId="{14E5E079-6DCC-5D46-B00B-0E8AA10B1BC6}" srcId="{ECF4AF99-02D5-CA41-9796-3B10B5F65141}" destId="{64FDDD47-86F8-3441-A465-0E34B75F61BD}" srcOrd="4" destOrd="0" parTransId="{47E6DA5B-F7EF-F04D-818B-FA343D1FA715}" sibTransId="{243E4CF1-65E1-C346-965A-7CC04AECF880}"/>
    <dgm:cxn modelId="{5F89DD72-5860-334A-81E9-0DF54EAD8881}" type="presParOf" srcId="{6E20244E-023C-2743-9E83-F2C9D3B180BA}" destId="{1036D498-CE60-FC43-A64C-0CE23D036CB6}" srcOrd="0" destOrd="0" presId="urn:microsoft.com/office/officeart/2009/3/layout/CircleRelationship"/>
    <dgm:cxn modelId="{FFA4E240-3991-064D-9767-724B3ED116BE}" type="presParOf" srcId="{6E20244E-023C-2743-9E83-F2C9D3B180BA}" destId="{4A68C5B4-6D4A-2A42-B9DB-E53864A7B4DF}" srcOrd="1" destOrd="0" presId="urn:microsoft.com/office/officeart/2009/3/layout/CircleRelationship"/>
    <dgm:cxn modelId="{2D9F50A0-EE92-D449-AC27-09B669293173}" type="presParOf" srcId="{6E20244E-023C-2743-9E83-F2C9D3B180BA}" destId="{68C9FADC-EBED-834D-9998-02F686A98243}" srcOrd="2" destOrd="0" presId="urn:microsoft.com/office/officeart/2009/3/layout/CircleRelationship"/>
    <dgm:cxn modelId="{EA64F2D9-E205-E743-963D-AED4CA0C995F}" type="presParOf" srcId="{6E20244E-023C-2743-9E83-F2C9D3B180BA}" destId="{FF03CA11-554A-A44D-ABD1-3AC051930942}" srcOrd="3" destOrd="0" presId="urn:microsoft.com/office/officeart/2009/3/layout/CircleRelationship"/>
    <dgm:cxn modelId="{0E646137-47E2-E143-842A-9DAF037C4008}" type="presParOf" srcId="{6E20244E-023C-2743-9E83-F2C9D3B180BA}" destId="{A640B977-1779-9C46-BFAD-D4C9C8179A2A}" srcOrd="4" destOrd="0" presId="urn:microsoft.com/office/officeart/2009/3/layout/CircleRelationship"/>
    <dgm:cxn modelId="{360FFF12-0EC1-2844-98D8-38889436A3A7}" type="presParOf" srcId="{6E20244E-023C-2743-9E83-F2C9D3B180BA}" destId="{64536E3D-EC67-BF4F-8C01-315A46BE314E}" srcOrd="5" destOrd="0" presId="urn:microsoft.com/office/officeart/2009/3/layout/CircleRelationship"/>
    <dgm:cxn modelId="{3D37AE1C-8A18-3E40-9867-81A41D642652}" type="presParOf" srcId="{6E20244E-023C-2743-9E83-F2C9D3B180BA}" destId="{2AB8DFE7-FA20-5444-9CFB-1043D7B587F5}" srcOrd="6" destOrd="0" presId="urn:microsoft.com/office/officeart/2009/3/layout/CircleRelationship"/>
    <dgm:cxn modelId="{64CB5D43-1B96-1F44-88DB-E16927B912A7}" type="presParOf" srcId="{6E20244E-023C-2743-9E83-F2C9D3B180BA}" destId="{ADAFB0CE-B94D-8841-B4E8-32CD1EA42DF9}" srcOrd="7" destOrd="0" presId="urn:microsoft.com/office/officeart/2009/3/layout/CircleRelationship"/>
    <dgm:cxn modelId="{1D2B8503-632F-8C4D-80A2-B40DD207C7AD}" type="presParOf" srcId="{ADAFB0CE-B94D-8841-B4E8-32CD1EA42DF9}" destId="{FD39A71C-0D1D-ED47-A651-9FF4B9E9A8F6}" srcOrd="0" destOrd="0" presId="urn:microsoft.com/office/officeart/2009/3/layout/CircleRelationship"/>
    <dgm:cxn modelId="{9D5D5A14-4F0B-0D41-9C8D-8760175E3A19}" type="presParOf" srcId="{6E20244E-023C-2743-9E83-F2C9D3B180BA}" destId="{AE4A58E1-411D-C049-96AD-8E3B37FE5135}" srcOrd="8" destOrd="0" presId="urn:microsoft.com/office/officeart/2009/3/layout/CircleRelationship"/>
    <dgm:cxn modelId="{4081A809-6CE8-654A-8193-686FD5797AB2}" type="presParOf" srcId="{AE4A58E1-411D-C049-96AD-8E3B37FE5135}" destId="{45C9A393-58DC-B543-888A-F6B28BF5F987}" srcOrd="0" destOrd="0" presId="urn:microsoft.com/office/officeart/2009/3/layout/CircleRelationship"/>
    <dgm:cxn modelId="{C1BB9FB6-C884-2447-9AE4-2AA815B3E1CB}" type="presParOf" srcId="{6E20244E-023C-2743-9E83-F2C9D3B180BA}" destId="{E18D12ED-8128-E74E-9CDE-FEA68CA6E835}" srcOrd="9" destOrd="0" presId="urn:microsoft.com/office/officeart/2009/3/layout/CircleRelationship"/>
    <dgm:cxn modelId="{4E9ACA14-5D25-DA48-AD8B-F4BC7811CCF6}" type="presParOf" srcId="{6E20244E-023C-2743-9E83-F2C9D3B180BA}" destId="{130F8D72-C361-8046-B54E-7E336A377A1B}" srcOrd="10" destOrd="0" presId="urn:microsoft.com/office/officeart/2009/3/layout/CircleRelationship"/>
    <dgm:cxn modelId="{ADBD3528-5C64-884F-BE18-23DD4AFB93A5}" type="presParOf" srcId="{130F8D72-C361-8046-B54E-7E336A377A1B}" destId="{866E730E-80F8-F340-831E-CB50E2011E59}" srcOrd="0" destOrd="0" presId="urn:microsoft.com/office/officeart/2009/3/layout/CircleRelationship"/>
    <dgm:cxn modelId="{A710B027-7251-A440-9FAA-D5A2BC62CDDB}" type="presParOf" srcId="{6E20244E-023C-2743-9E83-F2C9D3B180BA}" destId="{6761BEAA-B674-834D-BAA5-ACD10329D3BD}" srcOrd="11" destOrd="0" presId="urn:microsoft.com/office/officeart/2009/3/layout/CircleRelationship"/>
    <dgm:cxn modelId="{1320BC1B-8E5A-F64A-A640-5C3305A59CE8}" type="presParOf" srcId="{6761BEAA-B674-834D-BAA5-ACD10329D3BD}" destId="{741DCE3C-E70F-374E-BA1E-56FF04A40BA8}" srcOrd="0" destOrd="0" presId="urn:microsoft.com/office/officeart/2009/3/layout/CircleRelationship"/>
    <dgm:cxn modelId="{9BD3FD7D-65ED-4048-A35C-457D6B6C2587}" type="presParOf" srcId="{6E20244E-023C-2743-9E83-F2C9D3B180BA}" destId="{10D61F6B-7EDA-D24E-B0AD-75E83AD7B296}" srcOrd="12" destOrd="0" presId="urn:microsoft.com/office/officeart/2009/3/layout/CircleRelationship"/>
    <dgm:cxn modelId="{FD542E6A-FD1A-094D-AFAE-A2C2299FA0FF}" type="presParOf" srcId="{10D61F6B-7EDA-D24E-B0AD-75E83AD7B296}" destId="{ED90A568-AA74-BC45-96AB-6E0262340EFF}" srcOrd="0" destOrd="0" presId="urn:microsoft.com/office/officeart/2009/3/layout/CircleRelationship"/>
    <dgm:cxn modelId="{5143057A-C02E-4546-84A6-853BDA151089}" type="presParOf" srcId="{6E20244E-023C-2743-9E83-F2C9D3B180BA}" destId="{CA2A3624-8F2C-5F4A-BE86-52D52D855CB1}" srcOrd="13" destOrd="0" presId="urn:microsoft.com/office/officeart/2009/3/layout/CircleRelationship"/>
    <dgm:cxn modelId="{329C21EC-457F-9846-974F-47FFE2A16FC3}" type="presParOf" srcId="{6E20244E-023C-2743-9E83-F2C9D3B180BA}" destId="{A59C4833-0A36-1843-8104-C0C8CD0013DC}" srcOrd="14" destOrd="0" presId="urn:microsoft.com/office/officeart/2009/3/layout/CircleRelationship"/>
    <dgm:cxn modelId="{6FB7E362-A750-6246-92CE-212504308FAE}" type="presParOf" srcId="{A59C4833-0A36-1843-8104-C0C8CD0013DC}" destId="{09E79DC3-1DD9-A54F-8D0A-89E169C08054}" srcOrd="0" destOrd="0" presId="urn:microsoft.com/office/officeart/2009/3/layout/CircleRelationship"/>
    <dgm:cxn modelId="{A657D26A-D3AF-FF41-AACD-0290A356D30A}" type="presParOf" srcId="{6E20244E-023C-2743-9E83-F2C9D3B180BA}" destId="{D71CBF65-DAAB-6F49-ACCB-120028B6E906}" srcOrd="15" destOrd="0" presId="urn:microsoft.com/office/officeart/2009/3/layout/CircleRelationship"/>
    <dgm:cxn modelId="{8FB0839F-383D-7147-948A-B4042C3338FF}" type="presParOf" srcId="{6E20244E-023C-2743-9E83-F2C9D3B180BA}" destId="{679C57E8-8DB1-1A44-A751-F1F995518F48}" srcOrd="16" destOrd="0" presId="urn:microsoft.com/office/officeart/2009/3/layout/CircleRelationship"/>
    <dgm:cxn modelId="{F980930F-22CE-274B-907E-D2C5E02AA30E}" type="presParOf" srcId="{679C57E8-8DB1-1A44-A751-F1F995518F48}" destId="{1E41011A-BFC2-D24B-9B75-811A8AE6D7FA}" srcOrd="0" destOrd="0" presId="urn:microsoft.com/office/officeart/2009/3/layout/CircleRelationship"/>
    <dgm:cxn modelId="{B84F29FA-53C9-5942-8319-F5EDBCAC32DA}" type="presParOf" srcId="{6E20244E-023C-2743-9E83-F2C9D3B180BA}" destId="{0AFD7AF3-DE08-9D4F-AA66-067F6F36C32C}" srcOrd="17" destOrd="0" presId="urn:microsoft.com/office/officeart/2009/3/layout/CircleRelationship"/>
    <dgm:cxn modelId="{AED3FA04-EFC5-2742-BE56-6C111801E748}" type="presParOf" srcId="{6E20244E-023C-2743-9E83-F2C9D3B180BA}" destId="{D3405C9D-534B-044E-AF64-77A965E8B927}" srcOrd="18" destOrd="0" presId="urn:microsoft.com/office/officeart/2009/3/layout/CircleRelationship"/>
    <dgm:cxn modelId="{48699241-F3B6-AD47-B645-4F6816CB2D07}" type="presParOf" srcId="{D3405C9D-534B-044E-AF64-77A965E8B927}" destId="{26D305DF-CD59-B442-A1C5-DDFBFEED70C2}" srcOrd="0" destOrd="0" presId="urn:microsoft.com/office/officeart/2009/3/layout/CircleRelationship"/>
    <dgm:cxn modelId="{9973093F-02D0-2048-B705-5B1D817B928D}" type="presParOf" srcId="{6E20244E-023C-2743-9E83-F2C9D3B180BA}" destId="{1878CB33-A661-A346-BFA0-4AFBB4635618}" srcOrd="19" destOrd="0" presId="urn:microsoft.com/office/officeart/2009/3/layout/CircleRelationship"/>
    <dgm:cxn modelId="{53BE2794-1172-B340-94EA-9922D68C4CED}" type="presParOf" srcId="{1878CB33-A661-A346-BFA0-4AFBB4635618}" destId="{467EAAB5-9F5B-474C-BE12-04C9E1564240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E8AF50-AABC-3E43-B7AE-805B1AE235FA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4CE5F-565C-C64D-85D9-8CCD2C30F413}">
      <dgm:prSet/>
      <dgm:spPr/>
      <dgm:t>
        <a:bodyPr/>
        <a:lstStyle/>
        <a:p>
          <a:pPr rtl="0"/>
          <a:r>
            <a:rPr lang="pt-BR" b="1" i="1" dirty="0" smtClean="0">
              <a:solidFill>
                <a:srgbClr val="FFFFFF"/>
              </a:solidFill>
            </a:rPr>
            <a:t>pessoa</a:t>
          </a:r>
          <a:endParaRPr lang="pt-BR" b="1" i="1" dirty="0">
            <a:solidFill>
              <a:srgbClr val="FFFFFF"/>
            </a:solidFill>
          </a:endParaRPr>
        </a:p>
      </dgm:t>
    </dgm:pt>
    <dgm:pt modelId="{859994A5-B231-174C-A53D-B8534AD9038D}" type="parTrans" cxnId="{9C56D6A1-3143-CA41-A850-40F212DAA27D}">
      <dgm:prSet/>
      <dgm:spPr/>
      <dgm:t>
        <a:bodyPr/>
        <a:lstStyle/>
        <a:p>
          <a:endParaRPr lang="en-US"/>
        </a:p>
      </dgm:t>
    </dgm:pt>
    <dgm:pt modelId="{8A992D36-3CFB-0E4E-AC57-2CED373DE728}" type="sibTrans" cxnId="{9C56D6A1-3143-CA41-A850-40F212DAA27D}">
      <dgm:prSet/>
      <dgm:spPr/>
      <dgm:t>
        <a:bodyPr/>
        <a:lstStyle/>
        <a:p>
          <a:endParaRPr lang="en-US"/>
        </a:p>
      </dgm:t>
    </dgm:pt>
    <dgm:pt modelId="{6DDDB0CB-DCE7-7147-969B-DCB19B9E5930}">
      <dgm:prSet/>
      <dgm:spPr/>
      <dgm:t>
        <a:bodyPr/>
        <a:lstStyle/>
        <a:p>
          <a:r>
            <a:rPr lang="en-US" b="1" i="1" dirty="0" err="1" smtClean="0">
              <a:solidFill>
                <a:srgbClr val="FFFFFF"/>
              </a:solidFill>
            </a:rPr>
            <a:t>inscritor</a:t>
          </a:r>
          <a:endParaRPr lang="en-US" b="1" i="1" dirty="0">
            <a:solidFill>
              <a:srgbClr val="FFFFFF"/>
            </a:solidFill>
          </a:endParaRPr>
        </a:p>
      </dgm:t>
    </dgm:pt>
    <dgm:pt modelId="{3406BDE7-769C-4A44-9B9E-3744389492B0}" type="parTrans" cxnId="{A30C12D0-BB36-1F44-B1B5-A2E37A0F7DAF}">
      <dgm:prSet/>
      <dgm:spPr/>
      <dgm:t>
        <a:bodyPr/>
        <a:lstStyle/>
        <a:p>
          <a:endParaRPr lang="en-US"/>
        </a:p>
      </dgm:t>
    </dgm:pt>
    <dgm:pt modelId="{E1BF88BF-64AF-C649-A84A-4CC22F2A1818}" type="sibTrans" cxnId="{A30C12D0-BB36-1F44-B1B5-A2E37A0F7DAF}">
      <dgm:prSet/>
      <dgm:spPr/>
      <dgm:t>
        <a:bodyPr/>
        <a:lstStyle/>
        <a:p>
          <a:endParaRPr lang="en-US"/>
        </a:p>
      </dgm:t>
    </dgm:pt>
    <dgm:pt modelId="{FA2FCE85-7DC6-BC49-88ED-C24452A18512}">
      <dgm:prSet/>
      <dgm:spPr/>
      <dgm:t>
        <a:bodyPr/>
        <a:lstStyle/>
        <a:p>
          <a:r>
            <a:rPr lang="en-US" b="1" i="1" dirty="0" err="1" smtClean="0">
              <a:solidFill>
                <a:srgbClr val="FFFFFF"/>
              </a:solidFill>
            </a:rPr>
            <a:t>escritor</a:t>
          </a:r>
          <a:endParaRPr lang="en-US" b="1" i="1" dirty="0">
            <a:solidFill>
              <a:srgbClr val="FFFFFF"/>
            </a:solidFill>
          </a:endParaRPr>
        </a:p>
      </dgm:t>
    </dgm:pt>
    <dgm:pt modelId="{88DF0348-BBEC-A046-93D3-DAC5FCF03247}" type="parTrans" cxnId="{D71EBD2F-5644-4F43-81B2-9C477FE6C28A}">
      <dgm:prSet/>
      <dgm:spPr/>
      <dgm:t>
        <a:bodyPr/>
        <a:lstStyle/>
        <a:p>
          <a:endParaRPr lang="en-US"/>
        </a:p>
      </dgm:t>
    </dgm:pt>
    <dgm:pt modelId="{E781D6F5-5B4C-3F46-A51C-86FF6FDD4A5F}" type="sibTrans" cxnId="{D71EBD2F-5644-4F43-81B2-9C477FE6C28A}">
      <dgm:prSet/>
      <dgm:spPr/>
      <dgm:t>
        <a:bodyPr/>
        <a:lstStyle/>
        <a:p>
          <a:endParaRPr lang="en-US"/>
        </a:p>
      </dgm:t>
    </dgm:pt>
    <dgm:pt modelId="{E0237C49-8FAF-894A-AA03-DE6523F953F0}" type="pres">
      <dgm:prSet presAssocID="{5EE8AF50-AABC-3E43-B7AE-805B1AE235F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7B6DEC-ED0C-FC49-90F5-8DA2DD241B1E}" type="pres">
      <dgm:prSet presAssocID="{4614CE5F-565C-C64D-85D9-8CCD2C30F413}" presName="circ1" presStyleLbl="vennNode1" presStyleIdx="0" presStyleCnt="3" custLinFactNeighborX="-1202"/>
      <dgm:spPr/>
      <dgm:t>
        <a:bodyPr/>
        <a:lstStyle/>
        <a:p>
          <a:endParaRPr lang="en-US"/>
        </a:p>
      </dgm:t>
    </dgm:pt>
    <dgm:pt modelId="{2031690C-FF2D-C643-9B43-4D2C96973CC9}" type="pres">
      <dgm:prSet presAssocID="{4614CE5F-565C-C64D-85D9-8CCD2C30F41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41723-417A-FC46-B03F-96F0F338A044}" type="pres">
      <dgm:prSet presAssocID="{FA2FCE85-7DC6-BC49-88ED-C24452A18512}" presName="circ2" presStyleLbl="vennNode1" presStyleIdx="1" presStyleCnt="3" custLinFactNeighborX="-8811" custLinFactNeighborY="-12016"/>
      <dgm:spPr/>
      <dgm:t>
        <a:bodyPr/>
        <a:lstStyle/>
        <a:p>
          <a:endParaRPr lang="en-US"/>
        </a:p>
      </dgm:t>
    </dgm:pt>
    <dgm:pt modelId="{736CD525-252E-E942-ADB3-EC1AD6596B2C}" type="pres">
      <dgm:prSet presAssocID="{FA2FCE85-7DC6-BC49-88ED-C24452A1851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9CFC45-B5DA-CE4D-9665-9BE9197F1E14}" type="pres">
      <dgm:prSet presAssocID="{6DDDB0CB-DCE7-7147-969B-DCB19B9E5930}" presName="circ3" presStyleLbl="vennNode1" presStyleIdx="2" presStyleCnt="3" custScaleX="132616" custScaleY="129039" custLinFactNeighborX="3955" custLinFactNeighborY="-19668"/>
      <dgm:spPr/>
      <dgm:t>
        <a:bodyPr/>
        <a:lstStyle/>
        <a:p>
          <a:endParaRPr lang="en-US"/>
        </a:p>
      </dgm:t>
    </dgm:pt>
    <dgm:pt modelId="{E3211EA3-36D2-474B-B053-E6679D46E9BD}" type="pres">
      <dgm:prSet presAssocID="{6DDDB0CB-DCE7-7147-969B-DCB19B9E593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EAEE5B-DB0E-DB40-96BB-6AA40081BF6D}" type="presOf" srcId="{4614CE5F-565C-C64D-85D9-8CCD2C30F413}" destId="{FD7B6DEC-ED0C-FC49-90F5-8DA2DD241B1E}" srcOrd="0" destOrd="0" presId="urn:microsoft.com/office/officeart/2005/8/layout/venn1"/>
    <dgm:cxn modelId="{D71EBD2F-5644-4F43-81B2-9C477FE6C28A}" srcId="{5EE8AF50-AABC-3E43-B7AE-805B1AE235FA}" destId="{FA2FCE85-7DC6-BC49-88ED-C24452A18512}" srcOrd="1" destOrd="0" parTransId="{88DF0348-BBEC-A046-93D3-DAC5FCF03247}" sibTransId="{E781D6F5-5B4C-3F46-A51C-86FF6FDD4A5F}"/>
    <dgm:cxn modelId="{0E783786-E897-C04F-B269-8AC06F8581A6}" type="presOf" srcId="{5EE8AF50-AABC-3E43-B7AE-805B1AE235FA}" destId="{E0237C49-8FAF-894A-AA03-DE6523F953F0}" srcOrd="0" destOrd="0" presId="urn:microsoft.com/office/officeart/2005/8/layout/venn1"/>
    <dgm:cxn modelId="{EEB19AE1-5D4B-514F-AAD5-8FDC115E0254}" type="presOf" srcId="{6DDDB0CB-DCE7-7147-969B-DCB19B9E5930}" destId="{E3211EA3-36D2-474B-B053-E6679D46E9BD}" srcOrd="1" destOrd="0" presId="urn:microsoft.com/office/officeart/2005/8/layout/venn1"/>
    <dgm:cxn modelId="{448C0333-87B4-8644-AAB0-F54F8820422E}" type="presOf" srcId="{FA2FCE85-7DC6-BC49-88ED-C24452A18512}" destId="{DC141723-417A-FC46-B03F-96F0F338A044}" srcOrd="0" destOrd="0" presId="urn:microsoft.com/office/officeart/2005/8/layout/venn1"/>
    <dgm:cxn modelId="{7ADAE7D2-6454-8643-9839-BAA7A1679B56}" type="presOf" srcId="{FA2FCE85-7DC6-BC49-88ED-C24452A18512}" destId="{736CD525-252E-E942-ADB3-EC1AD6596B2C}" srcOrd="1" destOrd="0" presId="urn:microsoft.com/office/officeart/2005/8/layout/venn1"/>
    <dgm:cxn modelId="{05BF7030-E3BC-9044-A5D8-009D28C58006}" type="presOf" srcId="{6DDDB0CB-DCE7-7147-969B-DCB19B9E5930}" destId="{EA9CFC45-B5DA-CE4D-9665-9BE9197F1E14}" srcOrd="0" destOrd="0" presId="urn:microsoft.com/office/officeart/2005/8/layout/venn1"/>
    <dgm:cxn modelId="{9C56D6A1-3143-CA41-A850-40F212DAA27D}" srcId="{5EE8AF50-AABC-3E43-B7AE-805B1AE235FA}" destId="{4614CE5F-565C-C64D-85D9-8CCD2C30F413}" srcOrd="0" destOrd="0" parTransId="{859994A5-B231-174C-A53D-B8534AD9038D}" sibTransId="{8A992D36-3CFB-0E4E-AC57-2CED373DE728}"/>
    <dgm:cxn modelId="{A30C12D0-BB36-1F44-B1B5-A2E37A0F7DAF}" srcId="{5EE8AF50-AABC-3E43-B7AE-805B1AE235FA}" destId="{6DDDB0CB-DCE7-7147-969B-DCB19B9E5930}" srcOrd="2" destOrd="0" parTransId="{3406BDE7-769C-4A44-9B9E-3744389492B0}" sibTransId="{E1BF88BF-64AF-C649-A84A-4CC22F2A1818}"/>
    <dgm:cxn modelId="{914CFBED-102F-AA4F-877D-5D24811023A1}" type="presOf" srcId="{4614CE5F-565C-C64D-85D9-8CCD2C30F413}" destId="{2031690C-FF2D-C643-9B43-4D2C96973CC9}" srcOrd="1" destOrd="0" presId="urn:microsoft.com/office/officeart/2005/8/layout/venn1"/>
    <dgm:cxn modelId="{0F8E9A8A-0FAE-684B-9A4D-3B099D6E58F9}" type="presParOf" srcId="{E0237C49-8FAF-894A-AA03-DE6523F953F0}" destId="{FD7B6DEC-ED0C-FC49-90F5-8DA2DD241B1E}" srcOrd="0" destOrd="0" presId="urn:microsoft.com/office/officeart/2005/8/layout/venn1"/>
    <dgm:cxn modelId="{ADD97099-537A-1D4E-AE08-0C249AC2B7C7}" type="presParOf" srcId="{E0237C49-8FAF-894A-AA03-DE6523F953F0}" destId="{2031690C-FF2D-C643-9B43-4D2C96973CC9}" srcOrd="1" destOrd="0" presId="urn:microsoft.com/office/officeart/2005/8/layout/venn1"/>
    <dgm:cxn modelId="{494F42F5-48DE-4749-AC34-0201F402C42F}" type="presParOf" srcId="{E0237C49-8FAF-894A-AA03-DE6523F953F0}" destId="{DC141723-417A-FC46-B03F-96F0F338A044}" srcOrd="2" destOrd="0" presId="urn:microsoft.com/office/officeart/2005/8/layout/venn1"/>
    <dgm:cxn modelId="{526657FC-BE4D-B242-9DA6-2BFA1763C8AB}" type="presParOf" srcId="{E0237C49-8FAF-894A-AA03-DE6523F953F0}" destId="{736CD525-252E-E942-ADB3-EC1AD6596B2C}" srcOrd="3" destOrd="0" presId="urn:microsoft.com/office/officeart/2005/8/layout/venn1"/>
    <dgm:cxn modelId="{C6720397-10EB-5E48-AF21-6DC3B303963D}" type="presParOf" srcId="{E0237C49-8FAF-894A-AA03-DE6523F953F0}" destId="{EA9CFC45-B5DA-CE4D-9665-9BE9197F1E14}" srcOrd="4" destOrd="0" presId="urn:microsoft.com/office/officeart/2005/8/layout/venn1"/>
    <dgm:cxn modelId="{1282B5B5-613C-1E49-8678-52009E0D3CE1}" type="presParOf" srcId="{E0237C49-8FAF-894A-AA03-DE6523F953F0}" destId="{E3211EA3-36D2-474B-B053-E6679D46E9B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E8AF50-AABC-3E43-B7AE-805B1AE235FA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4CE5F-565C-C64D-85D9-8CCD2C30F413}">
      <dgm:prSet/>
      <dgm:spPr/>
      <dgm:t>
        <a:bodyPr/>
        <a:lstStyle/>
        <a:p>
          <a:pPr rtl="0"/>
          <a:r>
            <a:rPr lang="pt-BR" b="1" i="1" dirty="0" smtClean="0">
              <a:solidFill>
                <a:srgbClr val="FFFFFF"/>
              </a:solidFill>
            </a:rPr>
            <a:t>pessoa</a:t>
          </a:r>
          <a:endParaRPr lang="pt-BR" b="1" i="1" dirty="0">
            <a:solidFill>
              <a:srgbClr val="FFFFFF"/>
            </a:solidFill>
          </a:endParaRPr>
        </a:p>
      </dgm:t>
    </dgm:pt>
    <dgm:pt modelId="{859994A5-B231-174C-A53D-B8534AD9038D}" type="parTrans" cxnId="{9C56D6A1-3143-CA41-A850-40F212DAA27D}">
      <dgm:prSet/>
      <dgm:spPr/>
      <dgm:t>
        <a:bodyPr/>
        <a:lstStyle/>
        <a:p>
          <a:endParaRPr lang="en-US"/>
        </a:p>
      </dgm:t>
    </dgm:pt>
    <dgm:pt modelId="{8A992D36-3CFB-0E4E-AC57-2CED373DE728}" type="sibTrans" cxnId="{9C56D6A1-3143-CA41-A850-40F212DAA27D}">
      <dgm:prSet/>
      <dgm:spPr/>
      <dgm:t>
        <a:bodyPr/>
        <a:lstStyle/>
        <a:p>
          <a:endParaRPr lang="en-US"/>
        </a:p>
      </dgm:t>
    </dgm:pt>
    <dgm:pt modelId="{6DDDB0CB-DCE7-7147-969B-DCB19B9E5930}">
      <dgm:prSet/>
      <dgm:spPr/>
      <dgm:t>
        <a:bodyPr/>
        <a:lstStyle/>
        <a:p>
          <a:r>
            <a:rPr lang="en-US" b="1" i="1" dirty="0" err="1" smtClean="0">
              <a:solidFill>
                <a:srgbClr val="FFFFFF"/>
              </a:solidFill>
            </a:rPr>
            <a:t>inscritor</a:t>
          </a:r>
          <a:endParaRPr lang="en-US" b="1" i="1" dirty="0">
            <a:solidFill>
              <a:srgbClr val="FFFFFF"/>
            </a:solidFill>
          </a:endParaRPr>
        </a:p>
      </dgm:t>
    </dgm:pt>
    <dgm:pt modelId="{3406BDE7-769C-4A44-9B9E-3744389492B0}" type="parTrans" cxnId="{A30C12D0-BB36-1F44-B1B5-A2E37A0F7DAF}">
      <dgm:prSet/>
      <dgm:spPr/>
      <dgm:t>
        <a:bodyPr/>
        <a:lstStyle/>
        <a:p>
          <a:endParaRPr lang="en-US"/>
        </a:p>
      </dgm:t>
    </dgm:pt>
    <dgm:pt modelId="{E1BF88BF-64AF-C649-A84A-4CC22F2A1818}" type="sibTrans" cxnId="{A30C12D0-BB36-1F44-B1B5-A2E37A0F7DAF}">
      <dgm:prSet/>
      <dgm:spPr/>
      <dgm:t>
        <a:bodyPr/>
        <a:lstStyle/>
        <a:p>
          <a:endParaRPr lang="en-US"/>
        </a:p>
      </dgm:t>
    </dgm:pt>
    <dgm:pt modelId="{FA2FCE85-7DC6-BC49-88ED-C24452A18512}">
      <dgm:prSet/>
      <dgm:spPr/>
      <dgm:t>
        <a:bodyPr/>
        <a:lstStyle/>
        <a:p>
          <a:r>
            <a:rPr lang="en-US" b="1" i="1" dirty="0" err="1" smtClean="0">
              <a:solidFill>
                <a:srgbClr val="FFFFFF"/>
              </a:solidFill>
            </a:rPr>
            <a:t>escritor</a:t>
          </a:r>
          <a:endParaRPr lang="en-US" b="1" i="1" dirty="0">
            <a:solidFill>
              <a:srgbClr val="FFFFFF"/>
            </a:solidFill>
          </a:endParaRPr>
        </a:p>
      </dgm:t>
    </dgm:pt>
    <dgm:pt modelId="{88DF0348-BBEC-A046-93D3-DAC5FCF03247}" type="parTrans" cxnId="{D71EBD2F-5644-4F43-81B2-9C477FE6C28A}">
      <dgm:prSet/>
      <dgm:spPr/>
      <dgm:t>
        <a:bodyPr/>
        <a:lstStyle/>
        <a:p>
          <a:endParaRPr lang="en-US"/>
        </a:p>
      </dgm:t>
    </dgm:pt>
    <dgm:pt modelId="{E781D6F5-5B4C-3F46-A51C-86FF6FDD4A5F}" type="sibTrans" cxnId="{D71EBD2F-5644-4F43-81B2-9C477FE6C28A}">
      <dgm:prSet/>
      <dgm:spPr/>
      <dgm:t>
        <a:bodyPr/>
        <a:lstStyle/>
        <a:p>
          <a:endParaRPr lang="en-US"/>
        </a:p>
      </dgm:t>
    </dgm:pt>
    <dgm:pt modelId="{E0237C49-8FAF-894A-AA03-DE6523F953F0}" type="pres">
      <dgm:prSet presAssocID="{5EE8AF50-AABC-3E43-B7AE-805B1AE235F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7B6DEC-ED0C-FC49-90F5-8DA2DD241B1E}" type="pres">
      <dgm:prSet presAssocID="{4614CE5F-565C-C64D-85D9-8CCD2C30F413}" presName="circ1" presStyleLbl="vennNode1" presStyleIdx="0" presStyleCnt="3" custScaleX="184713" custLinFactNeighborX="-1202"/>
      <dgm:spPr/>
      <dgm:t>
        <a:bodyPr/>
        <a:lstStyle/>
        <a:p>
          <a:endParaRPr lang="en-US"/>
        </a:p>
      </dgm:t>
    </dgm:pt>
    <dgm:pt modelId="{2031690C-FF2D-C643-9B43-4D2C96973CC9}" type="pres">
      <dgm:prSet presAssocID="{4614CE5F-565C-C64D-85D9-8CCD2C30F41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41723-417A-FC46-B03F-96F0F338A044}" type="pres">
      <dgm:prSet presAssocID="{FA2FCE85-7DC6-BC49-88ED-C24452A18512}" presName="circ2" presStyleLbl="vennNode1" presStyleIdx="1" presStyleCnt="3" custScaleX="118275" custLinFactNeighborX="-8811" custLinFactNeighborY="-12016"/>
      <dgm:spPr/>
      <dgm:t>
        <a:bodyPr/>
        <a:lstStyle/>
        <a:p>
          <a:endParaRPr lang="en-US"/>
        </a:p>
      </dgm:t>
    </dgm:pt>
    <dgm:pt modelId="{736CD525-252E-E942-ADB3-EC1AD6596B2C}" type="pres">
      <dgm:prSet presAssocID="{FA2FCE85-7DC6-BC49-88ED-C24452A1851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9CFC45-B5DA-CE4D-9665-9BE9197F1E14}" type="pres">
      <dgm:prSet presAssocID="{6DDDB0CB-DCE7-7147-969B-DCB19B9E5930}" presName="circ3" presStyleLbl="vennNode1" presStyleIdx="2" presStyleCnt="3" custScaleX="111415" custScaleY="83177" custLinFactNeighborX="3955" custLinFactNeighborY="-19668"/>
      <dgm:spPr/>
      <dgm:t>
        <a:bodyPr/>
        <a:lstStyle/>
        <a:p>
          <a:endParaRPr lang="en-US"/>
        </a:p>
      </dgm:t>
    </dgm:pt>
    <dgm:pt modelId="{E3211EA3-36D2-474B-B053-E6679D46E9BD}" type="pres">
      <dgm:prSet presAssocID="{6DDDB0CB-DCE7-7147-969B-DCB19B9E593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15A1C0-2783-7A4D-9314-554BE993DCE7}" type="presOf" srcId="{FA2FCE85-7DC6-BC49-88ED-C24452A18512}" destId="{736CD525-252E-E942-ADB3-EC1AD6596B2C}" srcOrd="1" destOrd="0" presId="urn:microsoft.com/office/officeart/2005/8/layout/venn1"/>
    <dgm:cxn modelId="{D71EBD2F-5644-4F43-81B2-9C477FE6C28A}" srcId="{5EE8AF50-AABC-3E43-B7AE-805B1AE235FA}" destId="{FA2FCE85-7DC6-BC49-88ED-C24452A18512}" srcOrd="1" destOrd="0" parTransId="{88DF0348-BBEC-A046-93D3-DAC5FCF03247}" sibTransId="{E781D6F5-5B4C-3F46-A51C-86FF6FDD4A5F}"/>
    <dgm:cxn modelId="{249B3760-A0C3-DB42-A54F-BE09FA49E74C}" type="presOf" srcId="{6DDDB0CB-DCE7-7147-969B-DCB19B9E5930}" destId="{EA9CFC45-B5DA-CE4D-9665-9BE9197F1E14}" srcOrd="0" destOrd="0" presId="urn:microsoft.com/office/officeart/2005/8/layout/venn1"/>
    <dgm:cxn modelId="{9C56D6A1-3143-CA41-A850-40F212DAA27D}" srcId="{5EE8AF50-AABC-3E43-B7AE-805B1AE235FA}" destId="{4614CE5F-565C-C64D-85D9-8CCD2C30F413}" srcOrd="0" destOrd="0" parTransId="{859994A5-B231-174C-A53D-B8534AD9038D}" sibTransId="{8A992D36-3CFB-0E4E-AC57-2CED373DE728}"/>
    <dgm:cxn modelId="{FC39C62F-4329-8247-A52C-E8583B62AF89}" type="presOf" srcId="{5EE8AF50-AABC-3E43-B7AE-805B1AE235FA}" destId="{E0237C49-8FAF-894A-AA03-DE6523F953F0}" srcOrd="0" destOrd="0" presId="urn:microsoft.com/office/officeart/2005/8/layout/venn1"/>
    <dgm:cxn modelId="{4EA6C274-E563-614A-955F-A56244BBD9B0}" type="presOf" srcId="{6DDDB0CB-DCE7-7147-969B-DCB19B9E5930}" destId="{E3211EA3-36D2-474B-B053-E6679D46E9BD}" srcOrd="1" destOrd="0" presId="urn:microsoft.com/office/officeart/2005/8/layout/venn1"/>
    <dgm:cxn modelId="{E43776B4-E5B3-D647-BA1E-B8AD1BC887E4}" type="presOf" srcId="{FA2FCE85-7DC6-BC49-88ED-C24452A18512}" destId="{DC141723-417A-FC46-B03F-96F0F338A044}" srcOrd="0" destOrd="0" presId="urn:microsoft.com/office/officeart/2005/8/layout/venn1"/>
    <dgm:cxn modelId="{754B7A42-7C32-914E-BF24-6C3BAAA3A18C}" type="presOf" srcId="{4614CE5F-565C-C64D-85D9-8CCD2C30F413}" destId="{2031690C-FF2D-C643-9B43-4D2C96973CC9}" srcOrd="1" destOrd="0" presId="urn:microsoft.com/office/officeart/2005/8/layout/venn1"/>
    <dgm:cxn modelId="{A30C12D0-BB36-1F44-B1B5-A2E37A0F7DAF}" srcId="{5EE8AF50-AABC-3E43-B7AE-805B1AE235FA}" destId="{6DDDB0CB-DCE7-7147-969B-DCB19B9E5930}" srcOrd="2" destOrd="0" parTransId="{3406BDE7-769C-4A44-9B9E-3744389492B0}" sibTransId="{E1BF88BF-64AF-C649-A84A-4CC22F2A1818}"/>
    <dgm:cxn modelId="{76DD30D3-83C1-B84F-816F-D71B8AA6C664}" type="presOf" srcId="{4614CE5F-565C-C64D-85D9-8CCD2C30F413}" destId="{FD7B6DEC-ED0C-FC49-90F5-8DA2DD241B1E}" srcOrd="0" destOrd="0" presId="urn:microsoft.com/office/officeart/2005/8/layout/venn1"/>
    <dgm:cxn modelId="{0D59E582-5492-0945-BDAF-3ED0F9A79A97}" type="presParOf" srcId="{E0237C49-8FAF-894A-AA03-DE6523F953F0}" destId="{FD7B6DEC-ED0C-FC49-90F5-8DA2DD241B1E}" srcOrd="0" destOrd="0" presId="urn:microsoft.com/office/officeart/2005/8/layout/venn1"/>
    <dgm:cxn modelId="{29978647-6F94-C447-B452-E7ED195C37D9}" type="presParOf" srcId="{E0237C49-8FAF-894A-AA03-DE6523F953F0}" destId="{2031690C-FF2D-C643-9B43-4D2C96973CC9}" srcOrd="1" destOrd="0" presId="urn:microsoft.com/office/officeart/2005/8/layout/venn1"/>
    <dgm:cxn modelId="{602AC9A2-080F-3847-A57A-5FD989C5B50A}" type="presParOf" srcId="{E0237C49-8FAF-894A-AA03-DE6523F953F0}" destId="{DC141723-417A-FC46-B03F-96F0F338A044}" srcOrd="2" destOrd="0" presId="urn:microsoft.com/office/officeart/2005/8/layout/venn1"/>
    <dgm:cxn modelId="{CD57FBD8-6F31-FE47-8D5E-D193FA593CC3}" type="presParOf" srcId="{E0237C49-8FAF-894A-AA03-DE6523F953F0}" destId="{736CD525-252E-E942-ADB3-EC1AD6596B2C}" srcOrd="3" destOrd="0" presId="urn:microsoft.com/office/officeart/2005/8/layout/venn1"/>
    <dgm:cxn modelId="{CB7EA01E-62CC-634E-BE6D-76C14BCAB583}" type="presParOf" srcId="{E0237C49-8FAF-894A-AA03-DE6523F953F0}" destId="{EA9CFC45-B5DA-CE4D-9665-9BE9197F1E14}" srcOrd="4" destOrd="0" presId="urn:microsoft.com/office/officeart/2005/8/layout/venn1"/>
    <dgm:cxn modelId="{0E8C83E9-C254-4A4F-816C-02B1E96FE6BD}" type="presParOf" srcId="{E0237C49-8FAF-894A-AA03-DE6523F953F0}" destId="{E3211EA3-36D2-474B-B053-E6679D46E9B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E8AF50-AABC-3E43-B7AE-805B1AE235FA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4CE5F-565C-C64D-85D9-8CCD2C30F413}">
      <dgm:prSet/>
      <dgm:spPr/>
      <dgm:t>
        <a:bodyPr/>
        <a:lstStyle/>
        <a:p>
          <a:pPr rtl="0"/>
          <a:r>
            <a:rPr lang="pt-BR" b="1" i="1" dirty="0" smtClean="0">
              <a:solidFill>
                <a:srgbClr val="FFFFFF"/>
              </a:solidFill>
            </a:rPr>
            <a:t>pessoa</a:t>
          </a:r>
          <a:endParaRPr lang="pt-BR" b="1" i="1" dirty="0">
            <a:solidFill>
              <a:srgbClr val="FFFFFF"/>
            </a:solidFill>
          </a:endParaRPr>
        </a:p>
      </dgm:t>
    </dgm:pt>
    <dgm:pt modelId="{859994A5-B231-174C-A53D-B8534AD9038D}" type="parTrans" cxnId="{9C56D6A1-3143-CA41-A850-40F212DAA27D}">
      <dgm:prSet/>
      <dgm:spPr/>
      <dgm:t>
        <a:bodyPr/>
        <a:lstStyle/>
        <a:p>
          <a:endParaRPr lang="en-US"/>
        </a:p>
      </dgm:t>
    </dgm:pt>
    <dgm:pt modelId="{8A992D36-3CFB-0E4E-AC57-2CED373DE728}" type="sibTrans" cxnId="{9C56D6A1-3143-CA41-A850-40F212DAA27D}">
      <dgm:prSet/>
      <dgm:spPr/>
      <dgm:t>
        <a:bodyPr/>
        <a:lstStyle/>
        <a:p>
          <a:endParaRPr lang="en-US"/>
        </a:p>
      </dgm:t>
    </dgm:pt>
    <dgm:pt modelId="{6DDDB0CB-DCE7-7147-969B-DCB19B9E5930}">
      <dgm:prSet/>
      <dgm:spPr/>
      <dgm:t>
        <a:bodyPr/>
        <a:lstStyle/>
        <a:p>
          <a:r>
            <a:rPr lang="en-US" b="1" i="1" dirty="0" err="1" smtClean="0">
              <a:solidFill>
                <a:srgbClr val="FFFFFF"/>
              </a:solidFill>
            </a:rPr>
            <a:t>inscritor</a:t>
          </a:r>
          <a:endParaRPr lang="en-US" b="1" i="1" dirty="0">
            <a:solidFill>
              <a:srgbClr val="FFFFFF"/>
            </a:solidFill>
          </a:endParaRPr>
        </a:p>
      </dgm:t>
    </dgm:pt>
    <dgm:pt modelId="{3406BDE7-769C-4A44-9B9E-3744389492B0}" type="parTrans" cxnId="{A30C12D0-BB36-1F44-B1B5-A2E37A0F7DAF}">
      <dgm:prSet/>
      <dgm:spPr/>
      <dgm:t>
        <a:bodyPr/>
        <a:lstStyle/>
        <a:p>
          <a:endParaRPr lang="en-US"/>
        </a:p>
      </dgm:t>
    </dgm:pt>
    <dgm:pt modelId="{E1BF88BF-64AF-C649-A84A-4CC22F2A1818}" type="sibTrans" cxnId="{A30C12D0-BB36-1F44-B1B5-A2E37A0F7DAF}">
      <dgm:prSet/>
      <dgm:spPr/>
      <dgm:t>
        <a:bodyPr/>
        <a:lstStyle/>
        <a:p>
          <a:endParaRPr lang="en-US"/>
        </a:p>
      </dgm:t>
    </dgm:pt>
    <dgm:pt modelId="{FA2FCE85-7DC6-BC49-88ED-C24452A18512}">
      <dgm:prSet/>
      <dgm:spPr/>
      <dgm:t>
        <a:bodyPr/>
        <a:lstStyle/>
        <a:p>
          <a:r>
            <a:rPr lang="en-US" b="1" i="1" dirty="0" err="1" smtClean="0">
              <a:solidFill>
                <a:srgbClr val="FFFFFF"/>
              </a:solidFill>
            </a:rPr>
            <a:t>escritor</a:t>
          </a:r>
          <a:endParaRPr lang="en-US" b="1" i="1" dirty="0">
            <a:solidFill>
              <a:srgbClr val="FFFFFF"/>
            </a:solidFill>
          </a:endParaRPr>
        </a:p>
      </dgm:t>
    </dgm:pt>
    <dgm:pt modelId="{88DF0348-BBEC-A046-93D3-DAC5FCF03247}" type="parTrans" cxnId="{D71EBD2F-5644-4F43-81B2-9C477FE6C28A}">
      <dgm:prSet/>
      <dgm:spPr/>
      <dgm:t>
        <a:bodyPr/>
        <a:lstStyle/>
        <a:p>
          <a:endParaRPr lang="en-US"/>
        </a:p>
      </dgm:t>
    </dgm:pt>
    <dgm:pt modelId="{E781D6F5-5B4C-3F46-A51C-86FF6FDD4A5F}" type="sibTrans" cxnId="{D71EBD2F-5644-4F43-81B2-9C477FE6C28A}">
      <dgm:prSet/>
      <dgm:spPr/>
      <dgm:t>
        <a:bodyPr/>
        <a:lstStyle/>
        <a:p>
          <a:endParaRPr lang="en-US"/>
        </a:p>
      </dgm:t>
    </dgm:pt>
    <dgm:pt modelId="{E0237C49-8FAF-894A-AA03-DE6523F953F0}" type="pres">
      <dgm:prSet presAssocID="{5EE8AF50-AABC-3E43-B7AE-805B1AE235F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7B6DEC-ED0C-FC49-90F5-8DA2DD241B1E}" type="pres">
      <dgm:prSet presAssocID="{4614CE5F-565C-C64D-85D9-8CCD2C30F413}" presName="circ1" presStyleLbl="vennNode1" presStyleIdx="0" presStyleCnt="3" custLinFactNeighborX="-1202"/>
      <dgm:spPr/>
      <dgm:t>
        <a:bodyPr/>
        <a:lstStyle/>
        <a:p>
          <a:endParaRPr lang="en-US"/>
        </a:p>
      </dgm:t>
    </dgm:pt>
    <dgm:pt modelId="{2031690C-FF2D-C643-9B43-4D2C96973CC9}" type="pres">
      <dgm:prSet presAssocID="{4614CE5F-565C-C64D-85D9-8CCD2C30F41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41723-417A-FC46-B03F-96F0F338A044}" type="pres">
      <dgm:prSet presAssocID="{FA2FCE85-7DC6-BC49-88ED-C24452A18512}" presName="circ2" presStyleLbl="vennNode1" presStyleIdx="1" presStyleCnt="3" custScaleX="142988" custScaleY="124902" custLinFactNeighborX="-8811" custLinFactNeighborY="-12016"/>
      <dgm:spPr/>
      <dgm:t>
        <a:bodyPr/>
        <a:lstStyle/>
        <a:p>
          <a:endParaRPr lang="en-US"/>
        </a:p>
      </dgm:t>
    </dgm:pt>
    <dgm:pt modelId="{736CD525-252E-E942-ADB3-EC1AD6596B2C}" type="pres">
      <dgm:prSet presAssocID="{FA2FCE85-7DC6-BC49-88ED-C24452A1851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9CFC45-B5DA-CE4D-9665-9BE9197F1E14}" type="pres">
      <dgm:prSet presAssocID="{6DDDB0CB-DCE7-7147-969B-DCB19B9E5930}" presName="circ3" presStyleLbl="vennNode1" presStyleIdx="2" presStyleCnt="3" custScaleX="73268" custScaleY="75633" custLinFactNeighborX="3955" custLinFactNeighborY="-19668"/>
      <dgm:spPr/>
      <dgm:t>
        <a:bodyPr/>
        <a:lstStyle/>
        <a:p>
          <a:endParaRPr lang="en-US"/>
        </a:p>
      </dgm:t>
    </dgm:pt>
    <dgm:pt modelId="{E3211EA3-36D2-474B-B053-E6679D46E9BD}" type="pres">
      <dgm:prSet presAssocID="{6DDDB0CB-DCE7-7147-969B-DCB19B9E593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1EBD2F-5644-4F43-81B2-9C477FE6C28A}" srcId="{5EE8AF50-AABC-3E43-B7AE-805B1AE235FA}" destId="{FA2FCE85-7DC6-BC49-88ED-C24452A18512}" srcOrd="1" destOrd="0" parTransId="{88DF0348-BBEC-A046-93D3-DAC5FCF03247}" sibTransId="{E781D6F5-5B4C-3F46-A51C-86FF6FDD4A5F}"/>
    <dgm:cxn modelId="{518FCB0F-BC11-724F-A9A3-F6D71201FF19}" type="presOf" srcId="{6DDDB0CB-DCE7-7147-969B-DCB19B9E5930}" destId="{E3211EA3-36D2-474B-B053-E6679D46E9BD}" srcOrd="1" destOrd="0" presId="urn:microsoft.com/office/officeart/2005/8/layout/venn1"/>
    <dgm:cxn modelId="{E4EA5AB8-A9DC-A743-B8AC-DAF62DD9C9DB}" type="presOf" srcId="{5EE8AF50-AABC-3E43-B7AE-805B1AE235FA}" destId="{E0237C49-8FAF-894A-AA03-DE6523F953F0}" srcOrd="0" destOrd="0" presId="urn:microsoft.com/office/officeart/2005/8/layout/venn1"/>
    <dgm:cxn modelId="{9C56D6A1-3143-CA41-A850-40F212DAA27D}" srcId="{5EE8AF50-AABC-3E43-B7AE-805B1AE235FA}" destId="{4614CE5F-565C-C64D-85D9-8CCD2C30F413}" srcOrd="0" destOrd="0" parTransId="{859994A5-B231-174C-A53D-B8534AD9038D}" sibTransId="{8A992D36-3CFB-0E4E-AC57-2CED373DE728}"/>
    <dgm:cxn modelId="{A30C12D0-BB36-1F44-B1B5-A2E37A0F7DAF}" srcId="{5EE8AF50-AABC-3E43-B7AE-805B1AE235FA}" destId="{6DDDB0CB-DCE7-7147-969B-DCB19B9E5930}" srcOrd="2" destOrd="0" parTransId="{3406BDE7-769C-4A44-9B9E-3744389492B0}" sibTransId="{E1BF88BF-64AF-C649-A84A-4CC22F2A1818}"/>
    <dgm:cxn modelId="{311E5504-409B-FB42-A2BE-5C4B380A39A7}" type="presOf" srcId="{4614CE5F-565C-C64D-85D9-8CCD2C30F413}" destId="{2031690C-FF2D-C643-9B43-4D2C96973CC9}" srcOrd="1" destOrd="0" presId="urn:microsoft.com/office/officeart/2005/8/layout/venn1"/>
    <dgm:cxn modelId="{B0B652EB-A229-4F43-AA6A-DEF20474FEA3}" type="presOf" srcId="{4614CE5F-565C-C64D-85D9-8CCD2C30F413}" destId="{FD7B6DEC-ED0C-FC49-90F5-8DA2DD241B1E}" srcOrd="0" destOrd="0" presId="urn:microsoft.com/office/officeart/2005/8/layout/venn1"/>
    <dgm:cxn modelId="{34C6D8B2-E3E3-9046-A227-06936312B28C}" type="presOf" srcId="{FA2FCE85-7DC6-BC49-88ED-C24452A18512}" destId="{DC141723-417A-FC46-B03F-96F0F338A044}" srcOrd="0" destOrd="0" presId="urn:microsoft.com/office/officeart/2005/8/layout/venn1"/>
    <dgm:cxn modelId="{8F01CE00-6019-FD4F-8142-986D8370EBBD}" type="presOf" srcId="{6DDDB0CB-DCE7-7147-969B-DCB19B9E5930}" destId="{EA9CFC45-B5DA-CE4D-9665-9BE9197F1E14}" srcOrd="0" destOrd="0" presId="urn:microsoft.com/office/officeart/2005/8/layout/venn1"/>
    <dgm:cxn modelId="{7632B721-16E0-FC45-8604-85A43AE4E52F}" type="presOf" srcId="{FA2FCE85-7DC6-BC49-88ED-C24452A18512}" destId="{736CD525-252E-E942-ADB3-EC1AD6596B2C}" srcOrd="1" destOrd="0" presId="urn:microsoft.com/office/officeart/2005/8/layout/venn1"/>
    <dgm:cxn modelId="{8C2B70E6-7DD3-244F-A777-5BB4032E65C4}" type="presParOf" srcId="{E0237C49-8FAF-894A-AA03-DE6523F953F0}" destId="{FD7B6DEC-ED0C-FC49-90F5-8DA2DD241B1E}" srcOrd="0" destOrd="0" presId="urn:microsoft.com/office/officeart/2005/8/layout/venn1"/>
    <dgm:cxn modelId="{9B0E80CD-EFE9-ED4F-B264-32BE97C77E3D}" type="presParOf" srcId="{E0237C49-8FAF-894A-AA03-DE6523F953F0}" destId="{2031690C-FF2D-C643-9B43-4D2C96973CC9}" srcOrd="1" destOrd="0" presId="urn:microsoft.com/office/officeart/2005/8/layout/venn1"/>
    <dgm:cxn modelId="{F15D0FC0-68C7-0D40-B556-7A9ADE50E70D}" type="presParOf" srcId="{E0237C49-8FAF-894A-AA03-DE6523F953F0}" destId="{DC141723-417A-FC46-B03F-96F0F338A044}" srcOrd="2" destOrd="0" presId="urn:microsoft.com/office/officeart/2005/8/layout/venn1"/>
    <dgm:cxn modelId="{C7EB730B-49F0-F441-81BB-32726984EFBF}" type="presParOf" srcId="{E0237C49-8FAF-894A-AA03-DE6523F953F0}" destId="{736CD525-252E-E942-ADB3-EC1AD6596B2C}" srcOrd="3" destOrd="0" presId="urn:microsoft.com/office/officeart/2005/8/layout/venn1"/>
    <dgm:cxn modelId="{F8CAA1A9-18D0-BB4A-936F-EDB73EBB2050}" type="presParOf" srcId="{E0237C49-8FAF-894A-AA03-DE6523F953F0}" destId="{EA9CFC45-B5DA-CE4D-9665-9BE9197F1E14}" srcOrd="4" destOrd="0" presId="urn:microsoft.com/office/officeart/2005/8/layout/venn1"/>
    <dgm:cxn modelId="{CF5EABB8-E7CF-F040-9936-55EBC7F5EE82}" type="presParOf" srcId="{E0237C49-8FAF-894A-AA03-DE6523F953F0}" destId="{E3211EA3-36D2-474B-B053-E6679D46E9B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54EAC4-9B44-3440-A706-BB7DE79CCF28}" type="doc">
      <dgm:prSet loTypeId="urn:microsoft.com/office/officeart/2009/3/layout/CircleRelationship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F4AF99-02D5-CA41-9796-3B10B5F65141}">
      <dgm:prSet phldrT="[Text]"/>
      <dgm:spPr/>
      <dgm:t>
        <a:bodyPr/>
        <a:lstStyle/>
        <a:p>
          <a:r>
            <a:rPr lang="en-US" dirty="0" err="1" smtClean="0"/>
            <a:t>autor</a:t>
          </a:r>
          <a:endParaRPr lang="en-US" dirty="0"/>
        </a:p>
      </dgm:t>
    </dgm:pt>
    <dgm:pt modelId="{2D5E3ED7-E6E8-E144-8861-4C080BD78DB4}" type="parTrans" cxnId="{16462D98-A1AE-324D-8821-0F47979872EA}">
      <dgm:prSet/>
      <dgm:spPr/>
      <dgm:t>
        <a:bodyPr/>
        <a:lstStyle/>
        <a:p>
          <a:endParaRPr lang="en-US"/>
        </a:p>
      </dgm:t>
    </dgm:pt>
    <dgm:pt modelId="{FD8C6C35-611A-5941-ABA5-CBE9CDF5201E}" type="sibTrans" cxnId="{16462D98-A1AE-324D-8821-0F47979872EA}">
      <dgm:prSet/>
      <dgm:spPr/>
      <dgm:t>
        <a:bodyPr/>
        <a:lstStyle/>
        <a:p>
          <a:endParaRPr lang="en-US"/>
        </a:p>
      </dgm:t>
    </dgm:pt>
    <dgm:pt modelId="{116CD83E-99DF-4441-9EB5-19AF5DDD8267}">
      <dgm:prSet phldrT="[Text]"/>
      <dgm:spPr/>
      <dgm:t>
        <a:bodyPr/>
        <a:lstStyle/>
        <a:p>
          <a:r>
            <a:rPr lang="en-US" dirty="0" err="1" smtClean="0"/>
            <a:t>leitor</a:t>
          </a:r>
          <a:endParaRPr lang="en-US" dirty="0"/>
        </a:p>
      </dgm:t>
    </dgm:pt>
    <dgm:pt modelId="{3119760D-E5DE-C842-8017-DF20D5953723}" type="parTrans" cxnId="{8586C2BE-A74E-364A-91AA-215CE719F647}">
      <dgm:prSet/>
      <dgm:spPr/>
      <dgm:t>
        <a:bodyPr/>
        <a:lstStyle/>
        <a:p>
          <a:endParaRPr lang="en-US"/>
        </a:p>
      </dgm:t>
    </dgm:pt>
    <dgm:pt modelId="{FC51D107-3506-5649-BBDA-2B4594C0FA51}" type="sibTrans" cxnId="{8586C2BE-A74E-364A-91AA-215CE719F647}">
      <dgm:prSet/>
      <dgm:spPr/>
      <dgm:t>
        <a:bodyPr/>
        <a:lstStyle/>
        <a:p>
          <a:endParaRPr lang="en-US"/>
        </a:p>
      </dgm:t>
    </dgm:pt>
    <dgm:pt modelId="{64FDDD47-86F8-3441-A465-0E34B75F61BD}">
      <dgm:prSet phldrT="[Text]"/>
      <dgm:spPr/>
      <dgm:t>
        <a:bodyPr/>
        <a:lstStyle/>
        <a:p>
          <a:r>
            <a:rPr lang="en-US" dirty="0" smtClean="0"/>
            <a:t>editor</a:t>
          </a:r>
          <a:endParaRPr lang="en-US" dirty="0"/>
        </a:p>
      </dgm:t>
    </dgm:pt>
    <dgm:pt modelId="{47E6DA5B-F7EF-F04D-818B-FA343D1FA715}" type="parTrans" cxnId="{14E5E079-6DCC-5D46-B00B-0E8AA10B1BC6}">
      <dgm:prSet/>
      <dgm:spPr/>
      <dgm:t>
        <a:bodyPr/>
        <a:lstStyle/>
        <a:p>
          <a:endParaRPr lang="en-US"/>
        </a:p>
      </dgm:t>
    </dgm:pt>
    <dgm:pt modelId="{243E4CF1-65E1-C346-965A-7CC04AECF880}" type="sibTrans" cxnId="{14E5E079-6DCC-5D46-B00B-0E8AA10B1BC6}">
      <dgm:prSet/>
      <dgm:spPr/>
      <dgm:t>
        <a:bodyPr/>
        <a:lstStyle/>
        <a:p>
          <a:endParaRPr lang="en-US"/>
        </a:p>
      </dgm:t>
    </dgm:pt>
    <dgm:pt modelId="{1088E8C7-D09B-CD4D-BD3A-902A25741895}">
      <dgm:prSet/>
      <dgm:spPr/>
      <dgm:t>
        <a:bodyPr/>
        <a:lstStyle/>
        <a:p>
          <a:r>
            <a:rPr lang="en-US" dirty="0" err="1" smtClean="0"/>
            <a:t>capista</a:t>
          </a:r>
          <a:endParaRPr lang="en-US" dirty="0"/>
        </a:p>
      </dgm:t>
    </dgm:pt>
    <dgm:pt modelId="{059A1CC2-FBF6-2147-B488-D2187D56B035}" type="parTrans" cxnId="{AE805153-E692-714A-A9F3-74ED3BA9E86F}">
      <dgm:prSet/>
      <dgm:spPr/>
      <dgm:t>
        <a:bodyPr/>
        <a:lstStyle/>
        <a:p>
          <a:endParaRPr lang="en-US"/>
        </a:p>
      </dgm:t>
    </dgm:pt>
    <dgm:pt modelId="{38EE3FA4-5E7A-AA4F-BA93-028F4C09C15D}" type="sibTrans" cxnId="{AE805153-E692-714A-A9F3-74ED3BA9E86F}">
      <dgm:prSet/>
      <dgm:spPr/>
      <dgm:t>
        <a:bodyPr/>
        <a:lstStyle/>
        <a:p>
          <a:endParaRPr lang="en-US"/>
        </a:p>
      </dgm:t>
    </dgm:pt>
    <dgm:pt modelId="{FE155CB2-F282-184B-9BAC-FF7B56D46C88}">
      <dgm:prSet/>
      <dgm:spPr/>
      <dgm:t>
        <a:bodyPr/>
        <a:lstStyle/>
        <a:p>
          <a:r>
            <a:rPr lang="en-US" dirty="0" err="1" smtClean="0"/>
            <a:t>revisor</a:t>
          </a:r>
          <a:endParaRPr lang="en-US" dirty="0"/>
        </a:p>
      </dgm:t>
    </dgm:pt>
    <dgm:pt modelId="{C82FF241-BC1F-2241-8271-B0D4DCB8BEA7}" type="parTrans" cxnId="{31AA6B97-4ADF-884F-A1FF-73E88FCFCD15}">
      <dgm:prSet/>
      <dgm:spPr/>
      <dgm:t>
        <a:bodyPr/>
        <a:lstStyle/>
        <a:p>
          <a:endParaRPr lang="en-US"/>
        </a:p>
      </dgm:t>
    </dgm:pt>
    <dgm:pt modelId="{99ED0501-6A4C-1749-ABE8-DE7FD76074AF}" type="sibTrans" cxnId="{31AA6B97-4ADF-884F-A1FF-73E88FCFCD15}">
      <dgm:prSet/>
      <dgm:spPr/>
      <dgm:t>
        <a:bodyPr/>
        <a:lstStyle/>
        <a:p>
          <a:endParaRPr lang="en-US"/>
        </a:p>
      </dgm:t>
    </dgm:pt>
    <dgm:pt modelId="{306612B2-411A-7442-89C4-4333062B9298}">
      <dgm:prSet/>
      <dgm:spPr/>
      <dgm:t>
        <a:bodyPr/>
        <a:lstStyle/>
        <a:p>
          <a:r>
            <a:rPr lang="en-US" dirty="0" smtClean="0"/>
            <a:t>professor</a:t>
          </a:r>
          <a:endParaRPr lang="en-US" dirty="0"/>
        </a:p>
      </dgm:t>
    </dgm:pt>
    <dgm:pt modelId="{79140BFE-9C89-B643-B1EA-2251256FBA93}" type="parTrans" cxnId="{06B9C6F6-DDE7-264E-8BEE-641D334B30BE}">
      <dgm:prSet/>
      <dgm:spPr/>
      <dgm:t>
        <a:bodyPr/>
        <a:lstStyle/>
        <a:p>
          <a:endParaRPr lang="en-US"/>
        </a:p>
      </dgm:t>
    </dgm:pt>
    <dgm:pt modelId="{C93E8AE3-50CE-5745-95FD-24F2B0866C58}" type="sibTrans" cxnId="{06B9C6F6-DDE7-264E-8BEE-641D334B30BE}">
      <dgm:prSet/>
      <dgm:spPr/>
      <dgm:t>
        <a:bodyPr/>
        <a:lstStyle/>
        <a:p>
          <a:endParaRPr lang="en-US"/>
        </a:p>
      </dgm:t>
    </dgm:pt>
    <dgm:pt modelId="{6E20244E-023C-2743-9E83-F2C9D3B180BA}" type="pres">
      <dgm:prSet presAssocID="{EF54EAC4-9B44-3440-A706-BB7DE79CCF28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036D498-CE60-FC43-A64C-0CE23D036CB6}" type="pres">
      <dgm:prSet presAssocID="{ECF4AF99-02D5-CA41-9796-3B10B5F65141}" presName="Parent" presStyleLbl="node0" presStyleIdx="0" presStyleCnt="1" custScaleX="65387" custScaleY="54205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4A68C5B4-6D4A-2A42-B9DB-E53864A7B4DF}" type="pres">
      <dgm:prSet presAssocID="{ECF4AF99-02D5-CA41-9796-3B10B5F65141}" presName="Accent2" presStyleLbl="node1" presStyleIdx="0" presStyleCnt="19"/>
      <dgm:spPr/>
    </dgm:pt>
    <dgm:pt modelId="{68C9FADC-EBED-834D-9998-02F686A98243}" type="pres">
      <dgm:prSet presAssocID="{ECF4AF99-02D5-CA41-9796-3B10B5F65141}" presName="Accent3" presStyleLbl="node1" presStyleIdx="1" presStyleCnt="19"/>
      <dgm:spPr/>
    </dgm:pt>
    <dgm:pt modelId="{FF03CA11-554A-A44D-ABD1-3AC051930942}" type="pres">
      <dgm:prSet presAssocID="{ECF4AF99-02D5-CA41-9796-3B10B5F65141}" presName="Accent4" presStyleLbl="node1" presStyleIdx="2" presStyleCnt="19"/>
      <dgm:spPr/>
    </dgm:pt>
    <dgm:pt modelId="{A640B977-1779-9C46-BFAD-D4C9C8179A2A}" type="pres">
      <dgm:prSet presAssocID="{ECF4AF99-02D5-CA41-9796-3B10B5F65141}" presName="Accent5" presStyleLbl="node1" presStyleIdx="3" presStyleCnt="19"/>
      <dgm:spPr/>
    </dgm:pt>
    <dgm:pt modelId="{64536E3D-EC67-BF4F-8C01-315A46BE314E}" type="pres">
      <dgm:prSet presAssocID="{ECF4AF99-02D5-CA41-9796-3B10B5F65141}" presName="Accent6" presStyleLbl="node1" presStyleIdx="4" presStyleCnt="19"/>
      <dgm:spPr/>
    </dgm:pt>
    <dgm:pt modelId="{2AB8DFE7-FA20-5444-9CFB-1043D7B587F5}" type="pres">
      <dgm:prSet presAssocID="{116CD83E-99DF-4441-9EB5-19AF5DDD8267}" presName="Child1" presStyleLbl="node1" presStyleIdx="5" presStyleCnt="19" custScaleX="123219" custScaleY="116474" custLinFactNeighborX="-2398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DAFB0CE-B94D-8841-B4E8-32CD1EA42DF9}" type="pres">
      <dgm:prSet presAssocID="{116CD83E-99DF-4441-9EB5-19AF5DDD8267}" presName="Accent7" presStyleCnt="0"/>
      <dgm:spPr/>
    </dgm:pt>
    <dgm:pt modelId="{FD39A71C-0D1D-ED47-A651-9FF4B9E9A8F6}" type="pres">
      <dgm:prSet presAssocID="{116CD83E-99DF-4441-9EB5-19AF5DDD8267}" presName="AccentHold1" presStyleLbl="node1" presStyleIdx="6" presStyleCnt="19"/>
      <dgm:spPr/>
    </dgm:pt>
    <dgm:pt modelId="{AE4A58E1-411D-C049-96AD-8E3B37FE5135}" type="pres">
      <dgm:prSet presAssocID="{116CD83E-99DF-4441-9EB5-19AF5DDD8267}" presName="Accent8" presStyleCnt="0"/>
      <dgm:spPr/>
    </dgm:pt>
    <dgm:pt modelId="{45C9A393-58DC-B543-888A-F6B28BF5F987}" type="pres">
      <dgm:prSet presAssocID="{116CD83E-99DF-4441-9EB5-19AF5DDD8267}" presName="AccentHold2" presStyleLbl="node1" presStyleIdx="7" presStyleCnt="19"/>
      <dgm:spPr/>
    </dgm:pt>
    <dgm:pt modelId="{E18D12ED-8128-E74E-9CDE-FEA68CA6E835}" type="pres">
      <dgm:prSet presAssocID="{1088E8C7-D09B-CD4D-BD3A-902A25741895}" presName="Child2" presStyleLbl="node1" presStyleIdx="8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30F8D72-C361-8046-B54E-7E336A377A1B}" type="pres">
      <dgm:prSet presAssocID="{1088E8C7-D09B-CD4D-BD3A-902A25741895}" presName="Accent9" presStyleCnt="0"/>
      <dgm:spPr/>
    </dgm:pt>
    <dgm:pt modelId="{866E730E-80F8-F340-831E-CB50E2011E59}" type="pres">
      <dgm:prSet presAssocID="{1088E8C7-D09B-CD4D-BD3A-902A25741895}" presName="AccentHold1" presStyleLbl="node1" presStyleIdx="9" presStyleCnt="19"/>
      <dgm:spPr/>
    </dgm:pt>
    <dgm:pt modelId="{6761BEAA-B674-834D-BAA5-ACD10329D3BD}" type="pres">
      <dgm:prSet presAssocID="{1088E8C7-D09B-CD4D-BD3A-902A25741895}" presName="Accent10" presStyleCnt="0"/>
      <dgm:spPr/>
    </dgm:pt>
    <dgm:pt modelId="{741DCE3C-E70F-374E-BA1E-56FF04A40BA8}" type="pres">
      <dgm:prSet presAssocID="{1088E8C7-D09B-CD4D-BD3A-902A25741895}" presName="AccentHold2" presStyleLbl="node1" presStyleIdx="10" presStyleCnt="19"/>
      <dgm:spPr/>
    </dgm:pt>
    <dgm:pt modelId="{10D61F6B-7EDA-D24E-B0AD-75E83AD7B296}" type="pres">
      <dgm:prSet presAssocID="{1088E8C7-D09B-CD4D-BD3A-902A25741895}" presName="Accent11" presStyleCnt="0"/>
      <dgm:spPr/>
    </dgm:pt>
    <dgm:pt modelId="{ED90A568-AA74-BC45-96AB-6E0262340EFF}" type="pres">
      <dgm:prSet presAssocID="{1088E8C7-D09B-CD4D-BD3A-902A25741895}" presName="AccentHold3" presStyleLbl="node1" presStyleIdx="11" presStyleCnt="19"/>
      <dgm:spPr/>
    </dgm:pt>
    <dgm:pt modelId="{CA2A3624-8F2C-5F4A-BE86-52D52D855CB1}" type="pres">
      <dgm:prSet presAssocID="{FE155CB2-F282-184B-9BAC-FF7B56D46C88}" presName="Child3" presStyleLbl="node1" presStyleIdx="12" presStyleCnt="19" custLinFactX="-31901" custLinFactNeighborX="-100000" custLinFactNeighborY="2226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59C4833-0A36-1843-8104-C0C8CD0013DC}" type="pres">
      <dgm:prSet presAssocID="{FE155CB2-F282-184B-9BAC-FF7B56D46C88}" presName="Accent12" presStyleCnt="0"/>
      <dgm:spPr/>
    </dgm:pt>
    <dgm:pt modelId="{09E79DC3-1DD9-A54F-8D0A-89E169C08054}" type="pres">
      <dgm:prSet presAssocID="{FE155CB2-F282-184B-9BAC-FF7B56D46C88}" presName="AccentHold1" presStyleLbl="node1" presStyleIdx="13" presStyleCnt="19"/>
      <dgm:spPr/>
    </dgm:pt>
    <dgm:pt modelId="{D71CBF65-DAAB-6F49-ACCB-120028B6E906}" type="pres">
      <dgm:prSet presAssocID="{306612B2-411A-7442-89C4-4333062B9298}" presName="Child4" presStyleLbl="node1" presStyleIdx="14" presStyleCnt="1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79C57E8-8DB1-1A44-A751-F1F995518F48}" type="pres">
      <dgm:prSet presAssocID="{306612B2-411A-7442-89C4-4333062B9298}" presName="Accent13" presStyleCnt="0"/>
      <dgm:spPr/>
    </dgm:pt>
    <dgm:pt modelId="{1E41011A-BFC2-D24B-9B75-811A8AE6D7FA}" type="pres">
      <dgm:prSet presAssocID="{306612B2-411A-7442-89C4-4333062B9298}" presName="AccentHold1" presStyleLbl="node1" presStyleIdx="15" presStyleCnt="19"/>
      <dgm:spPr/>
    </dgm:pt>
    <dgm:pt modelId="{0AFD7AF3-DE08-9D4F-AA66-067F6F36C32C}" type="pres">
      <dgm:prSet presAssocID="{64FDDD47-86F8-3441-A465-0E34B75F61BD}" presName="Child5" presStyleLbl="node1" presStyleIdx="16" presStyleCnt="19" custScaleX="154132" custScaleY="14086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3405C9D-534B-044E-AF64-77A965E8B927}" type="pres">
      <dgm:prSet presAssocID="{64FDDD47-86F8-3441-A465-0E34B75F61BD}" presName="Accent15" presStyleCnt="0"/>
      <dgm:spPr/>
    </dgm:pt>
    <dgm:pt modelId="{26D305DF-CD59-B442-A1C5-DDFBFEED70C2}" type="pres">
      <dgm:prSet presAssocID="{64FDDD47-86F8-3441-A465-0E34B75F61BD}" presName="AccentHold2" presStyleLbl="node1" presStyleIdx="17" presStyleCnt="19"/>
      <dgm:spPr/>
    </dgm:pt>
    <dgm:pt modelId="{1878CB33-A661-A346-BFA0-4AFBB4635618}" type="pres">
      <dgm:prSet presAssocID="{64FDDD47-86F8-3441-A465-0E34B75F61BD}" presName="Accent16" presStyleCnt="0"/>
      <dgm:spPr/>
    </dgm:pt>
    <dgm:pt modelId="{467EAAB5-9F5B-474C-BE12-04C9E1564240}" type="pres">
      <dgm:prSet presAssocID="{64FDDD47-86F8-3441-A465-0E34B75F61BD}" presName="AccentHold3" presStyleLbl="node1" presStyleIdx="18" presStyleCnt="19"/>
      <dgm:spPr/>
    </dgm:pt>
  </dgm:ptLst>
  <dgm:cxnLst>
    <dgm:cxn modelId="{8586C2BE-A74E-364A-91AA-215CE719F647}" srcId="{ECF4AF99-02D5-CA41-9796-3B10B5F65141}" destId="{116CD83E-99DF-4441-9EB5-19AF5DDD8267}" srcOrd="0" destOrd="0" parTransId="{3119760D-E5DE-C842-8017-DF20D5953723}" sibTransId="{FC51D107-3506-5649-BBDA-2B4594C0FA51}"/>
    <dgm:cxn modelId="{31AA6B97-4ADF-884F-A1FF-73E88FCFCD15}" srcId="{ECF4AF99-02D5-CA41-9796-3B10B5F65141}" destId="{FE155CB2-F282-184B-9BAC-FF7B56D46C88}" srcOrd="2" destOrd="0" parTransId="{C82FF241-BC1F-2241-8271-B0D4DCB8BEA7}" sibTransId="{99ED0501-6A4C-1749-ABE8-DE7FD76074AF}"/>
    <dgm:cxn modelId="{8CF81284-355D-D642-9485-F87958020B50}" type="presOf" srcId="{EF54EAC4-9B44-3440-A706-BB7DE79CCF28}" destId="{6E20244E-023C-2743-9E83-F2C9D3B180BA}" srcOrd="0" destOrd="0" presId="urn:microsoft.com/office/officeart/2009/3/layout/CircleRelationship"/>
    <dgm:cxn modelId="{CA20C227-C71E-D042-B0D8-9C3FDF8C7F7A}" type="presOf" srcId="{306612B2-411A-7442-89C4-4333062B9298}" destId="{D71CBF65-DAAB-6F49-ACCB-120028B6E906}" srcOrd="0" destOrd="0" presId="urn:microsoft.com/office/officeart/2009/3/layout/CircleRelationship"/>
    <dgm:cxn modelId="{D8C313E4-2AFF-AA4A-B580-703C5824E4F4}" type="presOf" srcId="{116CD83E-99DF-4441-9EB5-19AF5DDD8267}" destId="{2AB8DFE7-FA20-5444-9CFB-1043D7B587F5}" srcOrd="0" destOrd="0" presId="urn:microsoft.com/office/officeart/2009/3/layout/CircleRelationship"/>
    <dgm:cxn modelId="{D71226EC-B8BD-3B4A-8310-971AEEE17FEC}" type="presOf" srcId="{64FDDD47-86F8-3441-A465-0E34B75F61BD}" destId="{0AFD7AF3-DE08-9D4F-AA66-067F6F36C32C}" srcOrd="0" destOrd="0" presId="urn:microsoft.com/office/officeart/2009/3/layout/CircleRelationship"/>
    <dgm:cxn modelId="{CCABEE6F-4F1C-9C44-AFEC-D4494AB01F53}" type="presOf" srcId="{ECF4AF99-02D5-CA41-9796-3B10B5F65141}" destId="{1036D498-CE60-FC43-A64C-0CE23D036CB6}" srcOrd="0" destOrd="0" presId="urn:microsoft.com/office/officeart/2009/3/layout/CircleRelationship"/>
    <dgm:cxn modelId="{06B9C6F6-DDE7-264E-8BEE-641D334B30BE}" srcId="{ECF4AF99-02D5-CA41-9796-3B10B5F65141}" destId="{306612B2-411A-7442-89C4-4333062B9298}" srcOrd="3" destOrd="0" parTransId="{79140BFE-9C89-B643-B1EA-2251256FBA93}" sibTransId="{C93E8AE3-50CE-5745-95FD-24F2B0866C58}"/>
    <dgm:cxn modelId="{5E00234B-3078-9945-9CF1-3F8C1BB99EE3}" type="presOf" srcId="{1088E8C7-D09B-CD4D-BD3A-902A25741895}" destId="{E18D12ED-8128-E74E-9CDE-FEA68CA6E835}" srcOrd="0" destOrd="0" presId="urn:microsoft.com/office/officeart/2009/3/layout/CircleRelationship"/>
    <dgm:cxn modelId="{AE805153-E692-714A-A9F3-74ED3BA9E86F}" srcId="{ECF4AF99-02D5-CA41-9796-3B10B5F65141}" destId="{1088E8C7-D09B-CD4D-BD3A-902A25741895}" srcOrd="1" destOrd="0" parTransId="{059A1CC2-FBF6-2147-B488-D2187D56B035}" sibTransId="{38EE3FA4-5E7A-AA4F-BA93-028F4C09C15D}"/>
    <dgm:cxn modelId="{16462D98-A1AE-324D-8821-0F47979872EA}" srcId="{EF54EAC4-9B44-3440-A706-BB7DE79CCF28}" destId="{ECF4AF99-02D5-CA41-9796-3B10B5F65141}" srcOrd="0" destOrd="0" parTransId="{2D5E3ED7-E6E8-E144-8861-4C080BD78DB4}" sibTransId="{FD8C6C35-611A-5941-ABA5-CBE9CDF5201E}"/>
    <dgm:cxn modelId="{3B052E6E-F6EC-904A-BDE5-11E3640A3F77}" type="presOf" srcId="{FE155CB2-F282-184B-9BAC-FF7B56D46C88}" destId="{CA2A3624-8F2C-5F4A-BE86-52D52D855CB1}" srcOrd="0" destOrd="0" presId="urn:microsoft.com/office/officeart/2009/3/layout/CircleRelationship"/>
    <dgm:cxn modelId="{14E5E079-6DCC-5D46-B00B-0E8AA10B1BC6}" srcId="{ECF4AF99-02D5-CA41-9796-3B10B5F65141}" destId="{64FDDD47-86F8-3441-A465-0E34B75F61BD}" srcOrd="4" destOrd="0" parTransId="{47E6DA5B-F7EF-F04D-818B-FA343D1FA715}" sibTransId="{243E4CF1-65E1-C346-965A-7CC04AECF880}"/>
    <dgm:cxn modelId="{6F8850C0-1F53-D048-8226-3452EB0D100A}" type="presParOf" srcId="{6E20244E-023C-2743-9E83-F2C9D3B180BA}" destId="{1036D498-CE60-FC43-A64C-0CE23D036CB6}" srcOrd="0" destOrd="0" presId="urn:microsoft.com/office/officeart/2009/3/layout/CircleRelationship"/>
    <dgm:cxn modelId="{F5FA25F6-193C-0B45-A089-019ECC9D8451}" type="presParOf" srcId="{6E20244E-023C-2743-9E83-F2C9D3B180BA}" destId="{4A68C5B4-6D4A-2A42-B9DB-E53864A7B4DF}" srcOrd="1" destOrd="0" presId="urn:microsoft.com/office/officeart/2009/3/layout/CircleRelationship"/>
    <dgm:cxn modelId="{71BD2016-3EE9-D74D-8430-F2CC244430A4}" type="presParOf" srcId="{6E20244E-023C-2743-9E83-F2C9D3B180BA}" destId="{68C9FADC-EBED-834D-9998-02F686A98243}" srcOrd="2" destOrd="0" presId="urn:microsoft.com/office/officeart/2009/3/layout/CircleRelationship"/>
    <dgm:cxn modelId="{56CA5F35-5710-6D44-9B14-F17EC6C777D5}" type="presParOf" srcId="{6E20244E-023C-2743-9E83-F2C9D3B180BA}" destId="{FF03CA11-554A-A44D-ABD1-3AC051930942}" srcOrd="3" destOrd="0" presId="urn:microsoft.com/office/officeart/2009/3/layout/CircleRelationship"/>
    <dgm:cxn modelId="{2D6B49A7-28AA-074F-8A53-0A047F81327B}" type="presParOf" srcId="{6E20244E-023C-2743-9E83-F2C9D3B180BA}" destId="{A640B977-1779-9C46-BFAD-D4C9C8179A2A}" srcOrd="4" destOrd="0" presId="urn:microsoft.com/office/officeart/2009/3/layout/CircleRelationship"/>
    <dgm:cxn modelId="{4FE50A6F-40D8-8C48-9555-FDE54513F238}" type="presParOf" srcId="{6E20244E-023C-2743-9E83-F2C9D3B180BA}" destId="{64536E3D-EC67-BF4F-8C01-315A46BE314E}" srcOrd="5" destOrd="0" presId="urn:microsoft.com/office/officeart/2009/3/layout/CircleRelationship"/>
    <dgm:cxn modelId="{A1782CAF-15F2-EA4E-B713-2350628FB715}" type="presParOf" srcId="{6E20244E-023C-2743-9E83-F2C9D3B180BA}" destId="{2AB8DFE7-FA20-5444-9CFB-1043D7B587F5}" srcOrd="6" destOrd="0" presId="urn:microsoft.com/office/officeart/2009/3/layout/CircleRelationship"/>
    <dgm:cxn modelId="{8277B531-D8E1-304E-8D7A-3A2567C6CBEA}" type="presParOf" srcId="{6E20244E-023C-2743-9E83-F2C9D3B180BA}" destId="{ADAFB0CE-B94D-8841-B4E8-32CD1EA42DF9}" srcOrd="7" destOrd="0" presId="urn:microsoft.com/office/officeart/2009/3/layout/CircleRelationship"/>
    <dgm:cxn modelId="{BF8B568C-B7E3-0A4B-A38E-CD18B3336994}" type="presParOf" srcId="{ADAFB0CE-B94D-8841-B4E8-32CD1EA42DF9}" destId="{FD39A71C-0D1D-ED47-A651-9FF4B9E9A8F6}" srcOrd="0" destOrd="0" presId="urn:microsoft.com/office/officeart/2009/3/layout/CircleRelationship"/>
    <dgm:cxn modelId="{6DF18D91-27B3-2848-8474-4BA29524826F}" type="presParOf" srcId="{6E20244E-023C-2743-9E83-F2C9D3B180BA}" destId="{AE4A58E1-411D-C049-96AD-8E3B37FE5135}" srcOrd="8" destOrd="0" presId="urn:microsoft.com/office/officeart/2009/3/layout/CircleRelationship"/>
    <dgm:cxn modelId="{DD85DB4B-396B-D84C-9BA9-664B3A37F0E7}" type="presParOf" srcId="{AE4A58E1-411D-C049-96AD-8E3B37FE5135}" destId="{45C9A393-58DC-B543-888A-F6B28BF5F987}" srcOrd="0" destOrd="0" presId="urn:microsoft.com/office/officeart/2009/3/layout/CircleRelationship"/>
    <dgm:cxn modelId="{5E1D6895-9C04-1A4A-9470-C2E698A5F6DC}" type="presParOf" srcId="{6E20244E-023C-2743-9E83-F2C9D3B180BA}" destId="{E18D12ED-8128-E74E-9CDE-FEA68CA6E835}" srcOrd="9" destOrd="0" presId="urn:microsoft.com/office/officeart/2009/3/layout/CircleRelationship"/>
    <dgm:cxn modelId="{1FCD0A79-246D-E44E-AE4B-7FA2C289550B}" type="presParOf" srcId="{6E20244E-023C-2743-9E83-F2C9D3B180BA}" destId="{130F8D72-C361-8046-B54E-7E336A377A1B}" srcOrd="10" destOrd="0" presId="urn:microsoft.com/office/officeart/2009/3/layout/CircleRelationship"/>
    <dgm:cxn modelId="{A3E07B83-924F-C146-9356-BCA243DD2CB4}" type="presParOf" srcId="{130F8D72-C361-8046-B54E-7E336A377A1B}" destId="{866E730E-80F8-F340-831E-CB50E2011E59}" srcOrd="0" destOrd="0" presId="urn:microsoft.com/office/officeart/2009/3/layout/CircleRelationship"/>
    <dgm:cxn modelId="{92E46B95-3C39-3F4E-A862-CD22D0D20771}" type="presParOf" srcId="{6E20244E-023C-2743-9E83-F2C9D3B180BA}" destId="{6761BEAA-B674-834D-BAA5-ACD10329D3BD}" srcOrd="11" destOrd="0" presId="urn:microsoft.com/office/officeart/2009/3/layout/CircleRelationship"/>
    <dgm:cxn modelId="{AB17CAB4-920D-F146-8DDC-3C94B852CF91}" type="presParOf" srcId="{6761BEAA-B674-834D-BAA5-ACD10329D3BD}" destId="{741DCE3C-E70F-374E-BA1E-56FF04A40BA8}" srcOrd="0" destOrd="0" presId="urn:microsoft.com/office/officeart/2009/3/layout/CircleRelationship"/>
    <dgm:cxn modelId="{C6EBCBE8-0037-C64D-A31E-20092AEA9F7F}" type="presParOf" srcId="{6E20244E-023C-2743-9E83-F2C9D3B180BA}" destId="{10D61F6B-7EDA-D24E-B0AD-75E83AD7B296}" srcOrd="12" destOrd="0" presId="urn:microsoft.com/office/officeart/2009/3/layout/CircleRelationship"/>
    <dgm:cxn modelId="{717E0D51-9465-B341-8604-FBEB66C56FBF}" type="presParOf" srcId="{10D61F6B-7EDA-D24E-B0AD-75E83AD7B296}" destId="{ED90A568-AA74-BC45-96AB-6E0262340EFF}" srcOrd="0" destOrd="0" presId="urn:microsoft.com/office/officeart/2009/3/layout/CircleRelationship"/>
    <dgm:cxn modelId="{81696D96-1784-3744-8645-D5D03D4A15E5}" type="presParOf" srcId="{6E20244E-023C-2743-9E83-F2C9D3B180BA}" destId="{CA2A3624-8F2C-5F4A-BE86-52D52D855CB1}" srcOrd="13" destOrd="0" presId="urn:microsoft.com/office/officeart/2009/3/layout/CircleRelationship"/>
    <dgm:cxn modelId="{828B34B6-F518-4448-BE7F-6A7519B5DC89}" type="presParOf" srcId="{6E20244E-023C-2743-9E83-F2C9D3B180BA}" destId="{A59C4833-0A36-1843-8104-C0C8CD0013DC}" srcOrd="14" destOrd="0" presId="urn:microsoft.com/office/officeart/2009/3/layout/CircleRelationship"/>
    <dgm:cxn modelId="{BC00B3EB-35CC-A844-B75A-33C0DD511F51}" type="presParOf" srcId="{A59C4833-0A36-1843-8104-C0C8CD0013DC}" destId="{09E79DC3-1DD9-A54F-8D0A-89E169C08054}" srcOrd="0" destOrd="0" presId="urn:microsoft.com/office/officeart/2009/3/layout/CircleRelationship"/>
    <dgm:cxn modelId="{F803A8DE-72A5-CA41-8C57-7D8E5FCD1F48}" type="presParOf" srcId="{6E20244E-023C-2743-9E83-F2C9D3B180BA}" destId="{D71CBF65-DAAB-6F49-ACCB-120028B6E906}" srcOrd="15" destOrd="0" presId="urn:microsoft.com/office/officeart/2009/3/layout/CircleRelationship"/>
    <dgm:cxn modelId="{2B85F67C-57B3-4B43-825C-9EE10640AD6C}" type="presParOf" srcId="{6E20244E-023C-2743-9E83-F2C9D3B180BA}" destId="{679C57E8-8DB1-1A44-A751-F1F995518F48}" srcOrd="16" destOrd="0" presId="urn:microsoft.com/office/officeart/2009/3/layout/CircleRelationship"/>
    <dgm:cxn modelId="{F2AEA6A5-3044-1D49-AE98-CAADAA8B007D}" type="presParOf" srcId="{679C57E8-8DB1-1A44-A751-F1F995518F48}" destId="{1E41011A-BFC2-D24B-9B75-811A8AE6D7FA}" srcOrd="0" destOrd="0" presId="urn:microsoft.com/office/officeart/2009/3/layout/CircleRelationship"/>
    <dgm:cxn modelId="{C308B943-B0FE-A544-ABF2-4AF02ECEA474}" type="presParOf" srcId="{6E20244E-023C-2743-9E83-F2C9D3B180BA}" destId="{0AFD7AF3-DE08-9D4F-AA66-067F6F36C32C}" srcOrd="17" destOrd="0" presId="urn:microsoft.com/office/officeart/2009/3/layout/CircleRelationship"/>
    <dgm:cxn modelId="{8E922376-B616-7A4B-91D4-530C35A5E8A5}" type="presParOf" srcId="{6E20244E-023C-2743-9E83-F2C9D3B180BA}" destId="{D3405C9D-534B-044E-AF64-77A965E8B927}" srcOrd="18" destOrd="0" presId="urn:microsoft.com/office/officeart/2009/3/layout/CircleRelationship"/>
    <dgm:cxn modelId="{A8692AA8-3A6D-D64C-A582-616C04AF420B}" type="presParOf" srcId="{D3405C9D-534B-044E-AF64-77A965E8B927}" destId="{26D305DF-CD59-B442-A1C5-DDFBFEED70C2}" srcOrd="0" destOrd="0" presId="urn:microsoft.com/office/officeart/2009/3/layout/CircleRelationship"/>
    <dgm:cxn modelId="{85E588D0-7AAD-5C4E-B081-568E07B6DFE7}" type="presParOf" srcId="{6E20244E-023C-2743-9E83-F2C9D3B180BA}" destId="{1878CB33-A661-A346-BFA0-4AFBB4635618}" srcOrd="19" destOrd="0" presId="urn:microsoft.com/office/officeart/2009/3/layout/CircleRelationship"/>
    <dgm:cxn modelId="{D114E301-0D48-484F-93FF-B1E8501B56A3}" type="presParOf" srcId="{1878CB33-A661-A346-BFA0-4AFBB4635618}" destId="{467EAAB5-9F5B-474C-BE12-04C9E1564240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32EB30-8D36-DF40-9675-87B9B4E33F3F}" type="doc">
      <dgm:prSet loTypeId="urn:microsoft.com/office/officeart/2005/8/layout/hProcess4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547352-B16C-0842-A63C-19FB9CADF7A4}">
      <dgm:prSet phldrT="[Text]" custT="1"/>
      <dgm:spPr/>
      <dgm:t>
        <a:bodyPr/>
        <a:lstStyle/>
        <a:p>
          <a:r>
            <a:rPr lang="en-US" sz="3600" b="1" baseline="-25000" dirty="0" err="1" smtClean="0">
              <a:solidFill>
                <a:srgbClr val="800000"/>
              </a:solidFill>
            </a:rPr>
            <a:t>práticas</a:t>
          </a:r>
          <a:r>
            <a:rPr lang="en-US" sz="3600" b="1" baseline="-25000" dirty="0" smtClean="0">
              <a:solidFill>
                <a:srgbClr val="800000"/>
              </a:solidFill>
            </a:rPr>
            <a:t> </a:t>
          </a:r>
          <a:r>
            <a:rPr lang="en-US" sz="3600" b="1" baseline="-25000" dirty="0" err="1" smtClean="0">
              <a:solidFill>
                <a:srgbClr val="800000"/>
              </a:solidFill>
            </a:rPr>
            <a:t>menos</a:t>
          </a:r>
          <a:r>
            <a:rPr lang="en-US" sz="3600" b="1" baseline="-25000" dirty="0" smtClean="0">
              <a:solidFill>
                <a:srgbClr val="800000"/>
              </a:solidFill>
            </a:rPr>
            <a:t> </a:t>
          </a:r>
          <a:r>
            <a:rPr lang="en-US" sz="3600" b="1" baseline="-25000" dirty="0" err="1" smtClean="0">
              <a:solidFill>
                <a:srgbClr val="800000"/>
              </a:solidFill>
            </a:rPr>
            <a:t>generalizadas</a:t>
          </a:r>
          <a:r>
            <a:rPr lang="en-US" sz="3600" b="1" baseline="-25000" dirty="0" smtClean="0">
              <a:solidFill>
                <a:srgbClr val="800000"/>
              </a:solidFill>
            </a:rPr>
            <a:t> </a:t>
          </a:r>
        </a:p>
        <a:p>
          <a:r>
            <a:rPr lang="en-US" sz="3600" b="1" baseline="-25000" dirty="0" err="1" smtClean="0">
              <a:solidFill>
                <a:srgbClr val="800000"/>
              </a:solidFill>
            </a:rPr>
            <a:t>ou</a:t>
          </a:r>
          <a:r>
            <a:rPr lang="en-US" sz="3600" b="1" baseline="-25000" dirty="0" smtClean="0">
              <a:solidFill>
                <a:srgbClr val="800000"/>
              </a:solidFill>
            </a:rPr>
            <a:t> </a:t>
          </a:r>
          <a:r>
            <a:rPr lang="en-US" sz="3600" b="1" baseline="-25000" dirty="0" err="1" smtClean="0">
              <a:solidFill>
                <a:srgbClr val="800000"/>
              </a:solidFill>
            </a:rPr>
            <a:t>menos</a:t>
          </a:r>
          <a:r>
            <a:rPr lang="en-US" sz="3600" b="1" baseline="-25000" dirty="0" smtClean="0">
              <a:solidFill>
                <a:srgbClr val="800000"/>
              </a:solidFill>
            </a:rPr>
            <a:t> </a:t>
          </a:r>
          <a:r>
            <a:rPr lang="en-US" sz="3600" b="1" baseline="-25000" dirty="0" err="1" smtClean="0">
              <a:solidFill>
                <a:srgbClr val="800000"/>
              </a:solidFill>
            </a:rPr>
            <a:t>institucionalizadas</a:t>
          </a:r>
          <a:endParaRPr lang="en-US" sz="3600" b="1" baseline="-25000" dirty="0">
            <a:solidFill>
              <a:srgbClr val="800000"/>
            </a:solidFill>
          </a:endParaRPr>
        </a:p>
      </dgm:t>
    </dgm:pt>
    <dgm:pt modelId="{2F007A07-8EB2-B54E-A4DC-68D2057C1D13}" type="parTrans" cxnId="{4B894BFB-F2F4-5848-BF6A-6019A508A7FC}">
      <dgm:prSet/>
      <dgm:spPr/>
      <dgm:t>
        <a:bodyPr/>
        <a:lstStyle/>
        <a:p>
          <a:endParaRPr lang="en-US"/>
        </a:p>
      </dgm:t>
    </dgm:pt>
    <dgm:pt modelId="{28D0AA02-54B4-804C-A248-AF216B6EBFFD}" type="sibTrans" cxnId="{4B894BFB-F2F4-5848-BF6A-6019A508A7FC}">
      <dgm:prSet/>
      <dgm:spPr/>
      <dgm:t>
        <a:bodyPr/>
        <a:lstStyle/>
        <a:p>
          <a:endParaRPr lang="en-US"/>
        </a:p>
      </dgm:t>
    </dgm:pt>
    <dgm:pt modelId="{76B22014-3902-2949-BE88-D907CACFC61C}">
      <dgm:prSet phldrT="[Text]" custT="1"/>
      <dgm:spPr/>
      <dgm:t>
        <a:bodyPr/>
        <a:lstStyle/>
        <a:p>
          <a:r>
            <a:rPr lang="en-US" sz="3600" dirty="0" smtClean="0">
              <a:solidFill>
                <a:srgbClr val="800000"/>
              </a:solidFill>
            </a:rPr>
            <a:t>I </a:t>
          </a:r>
          <a:r>
            <a:rPr lang="en-US" sz="3600" baseline="-25000" dirty="0" smtClean="0">
              <a:solidFill>
                <a:srgbClr val="800000"/>
              </a:solidFill>
            </a:rPr>
            <a:t>A </a:t>
          </a:r>
          <a:r>
            <a:rPr lang="en-US" sz="3600" baseline="30000" dirty="0" smtClean="0">
              <a:solidFill>
                <a:srgbClr val="800000"/>
              </a:solidFill>
            </a:rPr>
            <a:t>B</a:t>
          </a:r>
          <a:endParaRPr lang="en-US" sz="3600" baseline="30000" dirty="0">
            <a:solidFill>
              <a:srgbClr val="800000"/>
            </a:solidFill>
          </a:endParaRPr>
        </a:p>
      </dgm:t>
    </dgm:pt>
    <dgm:pt modelId="{442E9155-9962-874E-8890-FBB77953005F}" type="parTrans" cxnId="{492C5129-0D17-E049-AC60-4539B414A938}">
      <dgm:prSet/>
      <dgm:spPr/>
      <dgm:t>
        <a:bodyPr/>
        <a:lstStyle/>
        <a:p>
          <a:endParaRPr lang="en-US"/>
        </a:p>
      </dgm:t>
    </dgm:pt>
    <dgm:pt modelId="{BB415BF7-C4F1-5043-8A9B-305E7CC85148}" type="sibTrans" cxnId="{492C5129-0D17-E049-AC60-4539B414A938}">
      <dgm:prSet/>
      <dgm:spPr/>
      <dgm:t>
        <a:bodyPr/>
        <a:lstStyle/>
        <a:p>
          <a:endParaRPr lang="en-US"/>
        </a:p>
      </dgm:t>
    </dgm:pt>
    <dgm:pt modelId="{D74F526B-2CA9-F540-9211-EAAAADFC6807}">
      <dgm:prSet phldrT="[Text]" custT="1"/>
      <dgm:spPr/>
      <dgm:t>
        <a:bodyPr/>
        <a:lstStyle/>
        <a:p>
          <a:r>
            <a:rPr lang="en-US" sz="3600" dirty="0" smtClean="0">
              <a:solidFill>
                <a:srgbClr val="800000"/>
              </a:solidFill>
            </a:rPr>
            <a:t>I </a:t>
          </a:r>
          <a:r>
            <a:rPr lang="en-US" sz="3600" baseline="-25000" dirty="0" smtClean="0">
              <a:solidFill>
                <a:srgbClr val="800000"/>
              </a:solidFill>
            </a:rPr>
            <a:t>A </a:t>
          </a:r>
          <a:r>
            <a:rPr lang="en-US" sz="3600" baseline="30000" dirty="0" smtClean="0">
              <a:solidFill>
                <a:srgbClr val="800000"/>
              </a:solidFill>
            </a:rPr>
            <a:t>A</a:t>
          </a:r>
          <a:endParaRPr lang="en-US" sz="3600" baseline="30000" dirty="0">
            <a:solidFill>
              <a:srgbClr val="800000"/>
            </a:solidFill>
          </a:endParaRPr>
        </a:p>
      </dgm:t>
    </dgm:pt>
    <dgm:pt modelId="{CA2C8235-62A0-A140-9B6C-CCED4BD67A5A}" type="parTrans" cxnId="{51A9DDD8-2517-A249-A735-FBCC3051BE45}">
      <dgm:prSet/>
      <dgm:spPr/>
      <dgm:t>
        <a:bodyPr/>
        <a:lstStyle/>
        <a:p>
          <a:endParaRPr lang="en-US"/>
        </a:p>
      </dgm:t>
    </dgm:pt>
    <dgm:pt modelId="{6E0609FE-779E-814A-947A-B56016C5D939}" type="sibTrans" cxnId="{51A9DDD8-2517-A249-A735-FBCC3051BE45}">
      <dgm:prSet/>
      <dgm:spPr/>
      <dgm:t>
        <a:bodyPr/>
        <a:lstStyle/>
        <a:p>
          <a:endParaRPr lang="en-US"/>
        </a:p>
      </dgm:t>
    </dgm:pt>
    <dgm:pt modelId="{D094A266-9416-A24B-BD15-0319AEA4C5AA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rgbClr val="800000"/>
              </a:solidFill>
            </a:rPr>
            <a:t>atravessamentos</a:t>
          </a:r>
          <a:r>
            <a:rPr lang="en-US" sz="2400" b="1" dirty="0" smtClean="0">
              <a:solidFill>
                <a:srgbClr val="800000"/>
              </a:solidFill>
            </a:rPr>
            <a:t> de </a:t>
          </a:r>
          <a:r>
            <a:rPr lang="en-US" sz="2400" b="1" dirty="0" err="1" smtClean="0">
              <a:solidFill>
                <a:srgbClr val="800000"/>
              </a:solidFill>
            </a:rPr>
            <a:t>imaginários</a:t>
          </a:r>
          <a:endParaRPr lang="en-US" sz="2400" b="1" dirty="0">
            <a:solidFill>
              <a:srgbClr val="800000"/>
            </a:solidFill>
          </a:endParaRPr>
        </a:p>
      </dgm:t>
    </dgm:pt>
    <dgm:pt modelId="{11A908CE-067B-704A-BE0A-DAF38BDECACA}" type="parTrans" cxnId="{DAD5684F-736F-BA47-897A-584F9B7108D1}">
      <dgm:prSet/>
      <dgm:spPr/>
      <dgm:t>
        <a:bodyPr/>
        <a:lstStyle/>
        <a:p>
          <a:endParaRPr lang="en-US"/>
        </a:p>
      </dgm:t>
    </dgm:pt>
    <dgm:pt modelId="{810D20E1-A141-B541-979C-EF18F1725935}" type="sibTrans" cxnId="{DAD5684F-736F-BA47-897A-584F9B7108D1}">
      <dgm:prSet/>
      <dgm:spPr/>
      <dgm:t>
        <a:bodyPr/>
        <a:lstStyle/>
        <a:p>
          <a:endParaRPr lang="en-US"/>
        </a:p>
      </dgm:t>
    </dgm:pt>
    <dgm:pt modelId="{D855EE6C-F7EE-CC43-8C3D-65BB3765B92B}">
      <dgm:prSet phldrT="[Text]" custT="1"/>
      <dgm:spPr/>
      <dgm:t>
        <a:bodyPr/>
        <a:lstStyle/>
        <a:p>
          <a:r>
            <a:rPr lang="en-US" sz="4800" dirty="0" smtClean="0">
              <a:solidFill>
                <a:srgbClr val="800000"/>
              </a:solidFill>
            </a:rPr>
            <a:t>I </a:t>
          </a:r>
          <a:r>
            <a:rPr lang="en-US" sz="4800" baseline="-25000" dirty="0" smtClean="0">
              <a:solidFill>
                <a:srgbClr val="800000"/>
              </a:solidFill>
            </a:rPr>
            <a:t>A </a:t>
          </a:r>
          <a:r>
            <a:rPr lang="en-US" sz="3000" baseline="30000" dirty="0" smtClean="0">
              <a:solidFill>
                <a:srgbClr val="800000"/>
              </a:solidFill>
            </a:rPr>
            <a:t>I </a:t>
          </a:r>
          <a:r>
            <a:rPr lang="en-US" sz="3000" baseline="-25000" dirty="0" smtClean="0">
              <a:solidFill>
                <a:srgbClr val="800000"/>
              </a:solidFill>
            </a:rPr>
            <a:t>B </a:t>
          </a:r>
          <a:r>
            <a:rPr lang="en-US" sz="3000" baseline="30000" dirty="0" smtClean="0">
              <a:solidFill>
                <a:srgbClr val="800000"/>
              </a:solidFill>
            </a:rPr>
            <a:t>A</a:t>
          </a:r>
          <a:endParaRPr lang="en-US" sz="3000" dirty="0">
            <a:solidFill>
              <a:srgbClr val="800000"/>
            </a:solidFill>
          </a:endParaRPr>
        </a:p>
      </dgm:t>
    </dgm:pt>
    <dgm:pt modelId="{D88E619D-DD4C-3445-AB8F-4AD94F58FE6B}" type="parTrans" cxnId="{B8BCBA57-D6FD-864D-B0CF-A8CBF0429655}">
      <dgm:prSet/>
      <dgm:spPr/>
      <dgm:t>
        <a:bodyPr/>
        <a:lstStyle/>
        <a:p>
          <a:endParaRPr lang="en-US"/>
        </a:p>
      </dgm:t>
    </dgm:pt>
    <dgm:pt modelId="{4A31882F-273C-8E46-88E8-D3D06183E650}" type="sibTrans" cxnId="{B8BCBA57-D6FD-864D-B0CF-A8CBF0429655}">
      <dgm:prSet/>
      <dgm:spPr/>
      <dgm:t>
        <a:bodyPr/>
        <a:lstStyle/>
        <a:p>
          <a:endParaRPr lang="en-US"/>
        </a:p>
      </dgm:t>
    </dgm:pt>
    <dgm:pt modelId="{B2CCED4E-34D4-724B-91AD-DA3FACDF3EE4}">
      <dgm:prSet phldrT="[Text]" custT="1"/>
      <dgm:spPr/>
      <dgm:t>
        <a:bodyPr/>
        <a:lstStyle/>
        <a:p>
          <a:r>
            <a:rPr lang="en-US" sz="4800" dirty="0" smtClean="0">
              <a:solidFill>
                <a:srgbClr val="800000"/>
              </a:solidFill>
            </a:rPr>
            <a:t>I </a:t>
          </a:r>
          <a:r>
            <a:rPr lang="en-US" sz="4800" baseline="-25000" dirty="0" smtClean="0">
              <a:solidFill>
                <a:srgbClr val="800000"/>
              </a:solidFill>
            </a:rPr>
            <a:t>A </a:t>
          </a:r>
          <a:r>
            <a:rPr lang="en-US" sz="3000" baseline="30000" dirty="0" smtClean="0">
              <a:solidFill>
                <a:srgbClr val="800000"/>
              </a:solidFill>
            </a:rPr>
            <a:t>I </a:t>
          </a:r>
          <a:r>
            <a:rPr lang="en-US" sz="3000" baseline="-25000" dirty="0" smtClean="0">
              <a:solidFill>
                <a:srgbClr val="800000"/>
              </a:solidFill>
            </a:rPr>
            <a:t>B </a:t>
          </a:r>
          <a:r>
            <a:rPr lang="en-US" sz="3000" baseline="30000" dirty="0" smtClean="0">
              <a:solidFill>
                <a:srgbClr val="800000"/>
              </a:solidFill>
            </a:rPr>
            <a:t>B</a:t>
          </a:r>
          <a:endParaRPr lang="en-US" sz="3000" baseline="30000" dirty="0">
            <a:solidFill>
              <a:srgbClr val="800000"/>
            </a:solidFill>
          </a:endParaRPr>
        </a:p>
      </dgm:t>
    </dgm:pt>
    <dgm:pt modelId="{A0BA795B-1BDE-E042-B55C-A0C0422EE2AD}" type="parTrans" cxnId="{294B047C-4339-B340-BFE4-6EDE35EB46D3}">
      <dgm:prSet/>
      <dgm:spPr/>
      <dgm:t>
        <a:bodyPr/>
        <a:lstStyle/>
        <a:p>
          <a:endParaRPr lang="en-US"/>
        </a:p>
      </dgm:t>
    </dgm:pt>
    <dgm:pt modelId="{D0100879-2056-8B49-B149-6406E4A63601}" type="sibTrans" cxnId="{294B047C-4339-B340-BFE4-6EDE35EB46D3}">
      <dgm:prSet/>
      <dgm:spPr/>
      <dgm:t>
        <a:bodyPr/>
        <a:lstStyle/>
        <a:p>
          <a:endParaRPr lang="en-US"/>
        </a:p>
      </dgm:t>
    </dgm:pt>
    <dgm:pt modelId="{C6AB9535-37AB-2D47-B527-5DA02B8C219A}">
      <dgm:prSet phldrT="[Text]" custT="1"/>
      <dgm:spPr/>
      <dgm:t>
        <a:bodyPr/>
        <a:lstStyle/>
        <a:p>
          <a:r>
            <a:rPr lang="en-US" sz="4800" dirty="0" smtClean="0">
              <a:solidFill>
                <a:srgbClr val="800000"/>
              </a:solidFill>
            </a:rPr>
            <a:t>…</a:t>
          </a:r>
          <a:endParaRPr lang="en-US" sz="4800" dirty="0">
            <a:solidFill>
              <a:srgbClr val="800000"/>
            </a:solidFill>
          </a:endParaRPr>
        </a:p>
      </dgm:t>
    </dgm:pt>
    <dgm:pt modelId="{B2B06075-9F8F-0C45-89AC-0FAACDBD783C}" type="parTrans" cxnId="{66232E09-7829-9A43-A1BB-C0640D704CB6}">
      <dgm:prSet/>
      <dgm:spPr/>
      <dgm:t>
        <a:bodyPr/>
        <a:lstStyle/>
        <a:p>
          <a:endParaRPr lang="en-US"/>
        </a:p>
      </dgm:t>
    </dgm:pt>
    <dgm:pt modelId="{BE8C4975-13FE-1F4C-82A5-36C8F4C1F7A7}" type="sibTrans" cxnId="{66232E09-7829-9A43-A1BB-C0640D704CB6}">
      <dgm:prSet/>
      <dgm:spPr/>
      <dgm:t>
        <a:bodyPr/>
        <a:lstStyle/>
        <a:p>
          <a:endParaRPr lang="en-US"/>
        </a:p>
      </dgm:t>
    </dgm:pt>
    <dgm:pt modelId="{B3AC2C7B-CE61-F747-AABF-79057AFACB99}">
      <dgm:prSet phldrT="[Text]" custT="1"/>
      <dgm:spPr/>
      <dgm:t>
        <a:bodyPr/>
        <a:lstStyle/>
        <a:p>
          <a:r>
            <a:rPr lang="en-US" sz="3600" dirty="0" smtClean="0">
              <a:solidFill>
                <a:srgbClr val="800000"/>
              </a:solidFill>
            </a:rPr>
            <a:t>I </a:t>
          </a:r>
          <a:r>
            <a:rPr lang="en-US" sz="3600" baseline="-25000" dirty="0" smtClean="0">
              <a:solidFill>
                <a:srgbClr val="800000"/>
              </a:solidFill>
            </a:rPr>
            <a:t>B </a:t>
          </a:r>
          <a:r>
            <a:rPr lang="en-US" sz="3600" baseline="30000" dirty="0" smtClean="0">
              <a:solidFill>
                <a:srgbClr val="800000"/>
              </a:solidFill>
            </a:rPr>
            <a:t>A</a:t>
          </a:r>
          <a:endParaRPr lang="en-US" sz="3600" dirty="0">
            <a:solidFill>
              <a:srgbClr val="800000"/>
            </a:solidFill>
          </a:endParaRPr>
        </a:p>
      </dgm:t>
    </dgm:pt>
    <dgm:pt modelId="{DFA1A6CA-5E7B-664C-A661-F44B8B2E8E5F}" type="parTrans" cxnId="{D1B149E9-B1FF-2E42-8E41-87C7610E7B75}">
      <dgm:prSet/>
      <dgm:spPr/>
      <dgm:t>
        <a:bodyPr/>
        <a:lstStyle/>
        <a:p>
          <a:endParaRPr lang="en-US"/>
        </a:p>
      </dgm:t>
    </dgm:pt>
    <dgm:pt modelId="{E5E8387B-F11D-2B4F-8200-A638CA92EB02}" type="sibTrans" cxnId="{D1B149E9-B1FF-2E42-8E41-87C7610E7B75}">
      <dgm:prSet/>
      <dgm:spPr/>
      <dgm:t>
        <a:bodyPr/>
        <a:lstStyle/>
        <a:p>
          <a:endParaRPr lang="en-US"/>
        </a:p>
      </dgm:t>
    </dgm:pt>
    <dgm:pt modelId="{6EBAC93A-730E-B648-BEC7-A5394CD5C3EF}">
      <dgm:prSet phldrT="[Text]" custT="1"/>
      <dgm:spPr/>
      <dgm:t>
        <a:bodyPr/>
        <a:lstStyle/>
        <a:p>
          <a:endParaRPr lang="en-US" sz="3000" dirty="0"/>
        </a:p>
      </dgm:t>
    </dgm:pt>
    <dgm:pt modelId="{689E4ABA-8004-3F4C-8162-850E43A095D5}" type="parTrans" cxnId="{E3218246-2153-1A4B-8C63-1A3D3B250FE0}">
      <dgm:prSet/>
      <dgm:spPr/>
      <dgm:t>
        <a:bodyPr/>
        <a:lstStyle/>
        <a:p>
          <a:endParaRPr lang="en-US"/>
        </a:p>
      </dgm:t>
    </dgm:pt>
    <dgm:pt modelId="{A6B79D14-C43A-D949-8794-14D41495DB1B}" type="sibTrans" cxnId="{E3218246-2153-1A4B-8C63-1A3D3B250FE0}">
      <dgm:prSet/>
      <dgm:spPr/>
      <dgm:t>
        <a:bodyPr/>
        <a:lstStyle/>
        <a:p>
          <a:endParaRPr lang="en-US"/>
        </a:p>
      </dgm:t>
    </dgm:pt>
    <dgm:pt modelId="{D26064A2-BC59-3A4E-9294-5187A5FB2174}">
      <dgm:prSet phldrT="[Text]" custT="1"/>
      <dgm:spPr/>
      <dgm:t>
        <a:bodyPr/>
        <a:lstStyle/>
        <a:p>
          <a:endParaRPr lang="en-US" sz="3600" baseline="30000" dirty="0"/>
        </a:p>
      </dgm:t>
    </dgm:pt>
    <dgm:pt modelId="{57979786-8CE0-214A-9C20-15E7A4C0DFD2}" type="parTrans" cxnId="{0BA7D4CA-C1DE-4447-9646-BE3B387ABE53}">
      <dgm:prSet/>
      <dgm:spPr/>
      <dgm:t>
        <a:bodyPr/>
        <a:lstStyle/>
        <a:p>
          <a:endParaRPr lang="en-US"/>
        </a:p>
      </dgm:t>
    </dgm:pt>
    <dgm:pt modelId="{24D9C5D4-EEC9-314E-B29C-2AA19C2A496A}" type="sibTrans" cxnId="{0BA7D4CA-C1DE-4447-9646-BE3B387ABE53}">
      <dgm:prSet/>
      <dgm:spPr/>
      <dgm:t>
        <a:bodyPr/>
        <a:lstStyle/>
        <a:p>
          <a:endParaRPr lang="en-US"/>
        </a:p>
      </dgm:t>
    </dgm:pt>
    <dgm:pt modelId="{E4863DE5-79F2-364C-95AA-C00E944797BC}">
      <dgm:prSet custT="1"/>
      <dgm:spPr/>
      <dgm:t>
        <a:bodyPr/>
        <a:lstStyle/>
        <a:p>
          <a:endParaRPr lang="en-US" sz="3600" baseline="30000" dirty="0"/>
        </a:p>
      </dgm:t>
    </dgm:pt>
    <dgm:pt modelId="{E29017EE-7BBF-F649-B624-541148CDF0BB}" type="parTrans" cxnId="{04D9C161-EB45-2647-B257-BF37823D61E5}">
      <dgm:prSet/>
      <dgm:spPr/>
      <dgm:t>
        <a:bodyPr/>
        <a:lstStyle/>
        <a:p>
          <a:endParaRPr lang="en-US"/>
        </a:p>
      </dgm:t>
    </dgm:pt>
    <dgm:pt modelId="{142A8F1A-F7E6-404B-9F28-6BB36A3A9B14}" type="sibTrans" cxnId="{04D9C161-EB45-2647-B257-BF37823D61E5}">
      <dgm:prSet/>
      <dgm:spPr/>
      <dgm:t>
        <a:bodyPr/>
        <a:lstStyle/>
        <a:p>
          <a:endParaRPr lang="en-US"/>
        </a:p>
      </dgm:t>
    </dgm:pt>
    <dgm:pt modelId="{F6ACD518-437B-7148-923E-C3CBAD693DD8}">
      <dgm:prSet custT="1"/>
      <dgm:spPr/>
      <dgm:t>
        <a:bodyPr/>
        <a:lstStyle/>
        <a:p>
          <a:r>
            <a:rPr lang="en-US" sz="3600" dirty="0" smtClean="0">
              <a:solidFill>
                <a:srgbClr val="800000"/>
              </a:solidFill>
            </a:rPr>
            <a:t>I </a:t>
          </a:r>
          <a:r>
            <a:rPr lang="en-US" sz="3600" baseline="-25000" dirty="0" smtClean="0">
              <a:solidFill>
                <a:srgbClr val="800000"/>
              </a:solidFill>
            </a:rPr>
            <a:t>B </a:t>
          </a:r>
          <a:r>
            <a:rPr lang="en-US" sz="3600" baseline="30000" dirty="0" smtClean="0">
              <a:solidFill>
                <a:srgbClr val="800000"/>
              </a:solidFill>
            </a:rPr>
            <a:t>B</a:t>
          </a:r>
          <a:endParaRPr lang="en-US" sz="3600" baseline="30000" dirty="0">
            <a:solidFill>
              <a:srgbClr val="800000"/>
            </a:solidFill>
          </a:endParaRPr>
        </a:p>
      </dgm:t>
    </dgm:pt>
    <dgm:pt modelId="{F1D3F1BA-F461-054E-8ABD-09C53F67F162}" type="parTrans" cxnId="{AB2FEC65-2198-E741-8295-50254B035D5D}">
      <dgm:prSet/>
      <dgm:spPr/>
      <dgm:t>
        <a:bodyPr/>
        <a:lstStyle/>
        <a:p>
          <a:endParaRPr lang="en-US"/>
        </a:p>
      </dgm:t>
    </dgm:pt>
    <dgm:pt modelId="{8E4EFDF6-F428-8C46-B954-938197E98382}" type="sibTrans" cxnId="{AB2FEC65-2198-E741-8295-50254B035D5D}">
      <dgm:prSet/>
      <dgm:spPr/>
      <dgm:t>
        <a:bodyPr/>
        <a:lstStyle/>
        <a:p>
          <a:endParaRPr lang="en-US"/>
        </a:p>
      </dgm:t>
    </dgm:pt>
    <dgm:pt modelId="{2A0E628B-4CB5-964D-882B-80E680504D4A}" type="pres">
      <dgm:prSet presAssocID="{D932EB30-8D36-DF40-9675-87B9B4E33F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891165-40CE-7149-81F9-80A45C86734D}" type="pres">
      <dgm:prSet presAssocID="{D932EB30-8D36-DF40-9675-87B9B4E33F3F}" presName="tSp" presStyleCnt="0"/>
      <dgm:spPr/>
    </dgm:pt>
    <dgm:pt modelId="{D1C4C241-EFB9-114B-AD0C-6FC8782754FD}" type="pres">
      <dgm:prSet presAssocID="{D932EB30-8D36-DF40-9675-87B9B4E33F3F}" presName="bSp" presStyleCnt="0"/>
      <dgm:spPr/>
    </dgm:pt>
    <dgm:pt modelId="{C781009D-6B7F-004B-BDA5-57A5DE42A83B}" type="pres">
      <dgm:prSet presAssocID="{D932EB30-8D36-DF40-9675-87B9B4E33F3F}" presName="process" presStyleCnt="0"/>
      <dgm:spPr/>
    </dgm:pt>
    <dgm:pt modelId="{C20DFEBA-8400-634E-B64C-AC1CCC04510A}" type="pres">
      <dgm:prSet presAssocID="{0B547352-B16C-0842-A63C-19FB9CADF7A4}" presName="composite1" presStyleCnt="0"/>
      <dgm:spPr/>
    </dgm:pt>
    <dgm:pt modelId="{D4577139-6077-924F-B926-570668D318AC}" type="pres">
      <dgm:prSet presAssocID="{0B547352-B16C-0842-A63C-19FB9CADF7A4}" presName="dummyNode1" presStyleLbl="node1" presStyleIdx="0" presStyleCnt="3"/>
      <dgm:spPr/>
    </dgm:pt>
    <dgm:pt modelId="{2A74AE83-0448-114B-B71A-608CB586DC43}" type="pres">
      <dgm:prSet presAssocID="{0B547352-B16C-0842-A63C-19FB9CADF7A4}" presName="childNode1" presStyleLbl="bgAcc1" presStyleIdx="0" presStyleCnt="3" custScaleX="127897" custScaleY="192788" custLinFactNeighborX="-22691" custLinFactNeighborY="-111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4010E-BC0E-224B-A610-70BC769A8B59}" type="pres">
      <dgm:prSet presAssocID="{0B547352-B16C-0842-A63C-19FB9CADF7A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A1495-5071-6242-AE7F-B330F6DCB85D}" type="pres">
      <dgm:prSet presAssocID="{0B547352-B16C-0842-A63C-19FB9CADF7A4}" presName="parentNode1" presStyleLbl="node1" presStyleIdx="0" presStyleCnt="3" custScaleX="200615" custScaleY="338422" custLinFactY="30764" custLinFactNeighborX="16867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E0D867-A330-F84F-A811-72A5CCAE512C}" type="pres">
      <dgm:prSet presAssocID="{0B547352-B16C-0842-A63C-19FB9CADF7A4}" presName="connSite1" presStyleCnt="0"/>
      <dgm:spPr/>
    </dgm:pt>
    <dgm:pt modelId="{B519C6BC-4532-5D4C-86DD-027CE3C10621}" type="pres">
      <dgm:prSet presAssocID="{28D0AA02-54B4-804C-A248-AF216B6EBFFD}" presName="Name9" presStyleLbl="sibTrans2D1" presStyleIdx="0" presStyleCnt="2" custScaleX="194872" custLinFactNeighborX="10676" custLinFactNeighborY="16750"/>
      <dgm:spPr/>
      <dgm:t>
        <a:bodyPr/>
        <a:lstStyle/>
        <a:p>
          <a:endParaRPr lang="en-US"/>
        </a:p>
      </dgm:t>
    </dgm:pt>
    <dgm:pt modelId="{D75DD89A-376B-F747-B69A-EF3374C0FA80}" type="pres">
      <dgm:prSet presAssocID="{D094A266-9416-A24B-BD15-0319AEA4C5AA}" presName="composite2" presStyleCnt="0"/>
      <dgm:spPr/>
    </dgm:pt>
    <dgm:pt modelId="{FBFACF5F-61A9-794B-8D24-F60B4A2CF890}" type="pres">
      <dgm:prSet presAssocID="{D094A266-9416-A24B-BD15-0319AEA4C5AA}" presName="dummyNode2" presStyleLbl="node1" presStyleIdx="0" presStyleCnt="3"/>
      <dgm:spPr/>
    </dgm:pt>
    <dgm:pt modelId="{3C3C7DE7-E791-5143-A456-38D320C9DC65}" type="pres">
      <dgm:prSet presAssocID="{D094A266-9416-A24B-BD15-0319AEA4C5AA}" presName="childNode2" presStyleLbl="bgAcc1" presStyleIdx="1" presStyleCnt="3" custScaleX="134836" custScaleY="212616" custLinFactNeighborX="-14154" custLinFactNeighborY="-18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CEC24D-D70B-DF42-B07D-5376BFA5BB50}" type="pres">
      <dgm:prSet presAssocID="{D094A266-9416-A24B-BD15-0319AEA4C5A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8850DC-925D-6344-B010-869A98DEF251}" type="pres">
      <dgm:prSet presAssocID="{D094A266-9416-A24B-BD15-0319AEA4C5AA}" presName="parentNode2" presStyleLbl="node1" presStyleIdx="1" presStyleCnt="3" custScaleX="180898" custScaleY="185420" custLinFactY="-8181" custLinFactNeighborX="5312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B8E4D-65E3-4741-9773-1E3AD0AD5102}" type="pres">
      <dgm:prSet presAssocID="{D094A266-9416-A24B-BD15-0319AEA4C5AA}" presName="connSite2" presStyleCnt="0"/>
      <dgm:spPr/>
    </dgm:pt>
    <dgm:pt modelId="{324FF1CD-A9F6-BD4F-AAD9-72CF06E53EA7}" type="pres">
      <dgm:prSet presAssocID="{810D20E1-A141-B541-979C-EF18F1725935}" presName="Name18" presStyleLbl="sibTrans2D1" presStyleIdx="1" presStyleCnt="2" custLinFactNeighborX="8891" custLinFactNeighborY="-10218"/>
      <dgm:spPr/>
      <dgm:t>
        <a:bodyPr/>
        <a:lstStyle/>
        <a:p>
          <a:endParaRPr lang="en-US"/>
        </a:p>
      </dgm:t>
    </dgm:pt>
    <dgm:pt modelId="{AF446F95-67A7-9845-B408-7D51C66989E0}" type="pres">
      <dgm:prSet presAssocID="{C6AB9535-37AB-2D47-B527-5DA02B8C219A}" presName="composite1" presStyleCnt="0"/>
      <dgm:spPr/>
    </dgm:pt>
    <dgm:pt modelId="{9D428A90-E8D8-EE48-82E7-DF27CF10D4D6}" type="pres">
      <dgm:prSet presAssocID="{C6AB9535-37AB-2D47-B527-5DA02B8C219A}" presName="dummyNode1" presStyleLbl="node1" presStyleIdx="1" presStyleCnt="3"/>
      <dgm:spPr/>
    </dgm:pt>
    <dgm:pt modelId="{51191E04-4A71-784C-A2A8-C6DB44C47EFF}" type="pres">
      <dgm:prSet presAssocID="{C6AB9535-37AB-2D47-B527-5DA02B8C219A}" presName="childNode1" presStyleLbl="bgAcc1" presStyleIdx="2" presStyleCnt="3" custScaleX="118516" custScaleY="130306" custLinFactNeighborX="2048" custLinFactNeighborY="-1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76099-0DBD-E74F-AFCE-3E624358D362}" type="pres">
      <dgm:prSet presAssocID="{C6AB9535-37AB-2D47-B527-5DA02B8C219A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3A216-2751-F549-89F5-73333E316ED5}" type="pres">
      <dgm:prSet presAssocID="{C6AB9535-37AB-2D47-B527-5DA02B8C219A}" presName="parentNode1" presStyleLbl="node1" presStyleIdx="2" presStyleCnt="3" custLinFactNeighborX="220" custLinFactNeighborY="680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59015A-9585-A34B-A9ED-C46671C06184}" type="pres">
      <dgm:prSet presAssocID="{C6AB9535-37AB-2D47-B527-5DA02B8C219A}" presName="connSite1" presStyleCnt="0"/>
      <dgm:spPr/>
    </dgm:pt>
  </dgm:ptLst>
  <dgm:cxnLst>
    <dgm:cxn modelId="{4B894BFB-F2F4-5848-BF6A-6019A508A7FC}" srcId="{D932EB30-8D36-DF40-9675-87B9B4E33F3F}" destId="{0B547352-B16C-0842-A63C-19FB9CADF7A4}" srcOrd="0" destOrd="0" parTransId="{2F007A07-8EB2-B54E-A4DC-68D2057C1D13}" sibTransId="{28D0AA02-54B4-804C-A248-AF216B6EBFFD}"/>
    <dgm:cxn modelId="{AB2FEC65-2198-E741-8295-50254B035D5D}" srcId="{C6AB9535-37AB-2D47-B527-5DA02B8C219A}" destId="{F6ACD518-437B-7148-923E-C3CBAD693DD8}" srcOrd="2" destOrd="0" parTransId="{F1D3F1BA-F461-054E-8ABD-09C53F67F162}" sibTransId="{8E4EFDF6-F428-8C46-B954-938197E98382}"/>
    <dgm:cxn modelId="{29AE1217-63EA-184B-B424-6A892F4E4BEF}" type="presOf" srcId="{B3AC2C7B-CE61-F747-AABF-79057AFACB99}" destId="{51191E04-4A71-784C-A2A8-C6DB44C47EFF}" srcOrd="0" destOrd="0" presId="urn:microsoft.com/office/officeart/2005/8/layout/hProcess4"/>
    <dgm:cxn modelId="{B81F336F-1C27-0547-B817-A0ACD2CECA8A}" type="presOf" srcId="{76B22014-3902-2949-BE88-D907CACFC61C}" destId="{E724010E-BC0E-224B-A610-70BC769A8B59}" srcOrd="1" destOrd="0" presId="urn:microsoft.com/office/officeart/2005/8/layout/hProcess4"/>
    <dgm:cxn modelId="{B8BCBA57-D6FD-864D-B0CF-A8CBF0429655}" srcId="{D094A266-9416-A24B-BD15-0319AEA4C5AA}" destId="{D855EE6C-F7EE-CC43-8C3D-65BB3765B92B}" srcOrd="0" destOrd="0" parTransId="{D88E619D-DD4C-3445-AB8F-4AD94F58FE6B}" sibTransId="{4A31882F-273C-8E46-88E8-D3D06183E650}"/>
    <dgm:cxn modelId="{492C5129-0D17-E049-AC60-4539B414A938}" srcId="{0B547352-B16C-0842-A63C-19FB9CADF7A4}" destId="{76B22014-3902-2949-BE88-D907CACFC61C}" srcOrd="0" destOrd="0" parTransId="{442E9155-9962-874E-8890-FBB77953005F}" sibTransId="{BB415BF7-C4F1-5043-8A9B-305E7CC85148}"/>
    <dgm:cxn modelId="{51CBC6B1-27E4-064D-AA6A-2A7CF41D3577}" type="presOf" srcId="{B2CCED4E-34D4-724B-91AD-DA3FACDF3EE4}" destId="{54CEC24D-D70B-DF42-B07D-5376BFA5BB50}" srcOrd="1" destOrd="2" presId="urn:microsoft.com/office/officeart/2005/8/layout/hProcess4"/>
    <dgm:cxn modelId="{DAD5684F-736F-BA47-897A-584F9B7108D1}" srcId="{D932EB30-8D36-DF40-9675-87B9B4E33F3F}" destId="{D094A266-9416-A24B-BD15-0319AEA4C5AA}" srcOrd="1" destOrd="0" parTransId="{11A908CE-067B-704A-BE0A-DAF38BDECACA}" sibTransId="{810D20E1-A141-B541-979C-EF18F1725935}"/>
    <dgm:cxn modelId="{51A9DDD8-2517-A249-A735-FBCC3051BE45}" srcId="{0B547352-B16C-0842-A63C-19FB9CADF7A4}" destId="{D74F526B-2CA9-F540-9211-EAAAADFC6807}" srcOrd="2" destOrd="0" parTransId="{CA2C8235-62A0-A140-9B6C-CCED4BD67A5A}" sibTransId="{6E0609FE-779E-814A-947A-B56016C5D939}"/>
    <dgm:cxn modelId="{E08FC15E-7F28-814F-8D26-583C5505ADB4}" type="presOf" srcId="{76B22014-3902-2949-BE88-D907CACFC61C}" destId="{2A74AE83-0448-114B-B71A-608CB586DC43}" srcOrd="0" destOrd="0" presId="urn:microsoft.com/office/officeart/2005/8/layout/hProcess4"/>
    <dgm:cxn modelId="{C40AB434-5EFE-C748-99B5-FFE51348093F}" type="presOf" srcId="{C6AB9535-37AB-2D47-B527-5DA02B8C219A}" destId="{3E53A216-2751-F549-89F5-73333E316ED5}" srcOrd="0" destOrd="0" presId="urn:microsoft.com/office/officeart/2005/8/layout/hProcess4"/>
    <dgm:cxn modelId="{0BA7D4CA-C1DE-4447-9646-BE3B387ABE53}" srcId="{0B547352-B16C-0842-A63C-19FB9CADF7A4}" destId="{D26064A2-BC59-3A4E-9294-5187A5FB2174}" srcOrd="1" destOrd="0" parTransId="{57979786-8CE0-214A-9C20-15E7A4C0DFD2}" sibTransId="{24D9C5D4-EEC9-314E-B29C-2AA19C2A496A}"/>
    <dgm:cxn modelId="{0C9E6ABB-5E8F-414C-A39E-4B418D99401E}" type="presOf" srcId="{D855EE6C-F7EE-CC43-8C3D-65BB3765B92B}" destId="{3C3C7DE7-E791-5143-A456-38D320C9DC65}" srcOrd="0" destOrd="0" presId="urn:microsoft.com/office/officeart/2005/8/layout/hProcess4"/>
    <dgm:cxn modelId="{1C3AB639-4150-1145-8309-CBFFBEF6CB7F}" type="presOf" srcId="{D26064A2-BC59-3A4E-9294-5187A5FB2174}" destId="{E724010E-BC0E-224B-A610-70BC769A8B59}" srcOrd="1" destOrd="1" presId="urn:microsoft.com/office/officeart/2005/8/layout/hProcess4"/>
    <dgm:cxn modelId="{303D2D64-AEC0-9142-9CD4-4B936F1D873A}" type="presOf" srcId="{B3AC2C7B-CE61-F747-AABF-79057AFACB99}" destId="{BC776099-0DBD-E74F-AFCE-3E624358D362}" srcOrd="1" destOrd="0" presId="urn:microsoft.com/office/officeart/2005/8/layout/hProcess4"/>
    <dgm:cxn modelId="{E3218246-2153-1A4B-8C63-1A3D3B250FE0}" srcId="{D094A266-9416-A24B-BD15-0319AEA4C5AA}" destId="{6EBAC93A-730E-B648-BEC7-A5394CD5C3EF}" srcOrd="1" destOrd="0" parTransId="{689E4ABA-8004-3F4C-8162-850E43A095D5}" sibTransId="{A6B79D14-C43A-D949-8794-14D41495DB1B}"/>
    <dgm:cxn modelId="{68C990D0-F289-DB49-826A-42952D94F36F}" type="presOf" srcId="{D932EB30-8D36-DF40-9675-87B9B4E33F3F}" destId="{2A0E628B-4CB5-964D-882B-80E680504D4A}" srcOrd="0" destOrd="0" presId="urn:microsoft.com/office/officeart/2005/8/layout/hProcess4"/>
    <dgm:cxn modelId="{79DD4B48-15E6-E045-8ECB-19BDF7EC1462}" type="presOf" srcId="{D26064A2-BC59-3A4E-9294-5187A5FB2174}" destId="{2A74AE83-0448-114B-B71A-608CB586DC43}" srcOrd="0" destOrd="1" presId="urn:microsoft.com/office/officeart/2005/8/layout/hProcess4"/>
    <dgm:cxn modelId="{667D78A8-7E34-2147-9AFD-CC48A65E74AF}" type="presOf" srcId="{B2CCED4E-34D4-724B-91AD-DA3FACDF3EE4}" destId="{3C3C7DE7-E791-5143-A456-38D320C9DC65}" srcOrd="0" destOrd="2" presId="urn:microsoft.com/office/officeart/2005/8/layout/hProcess4"/>
    <dgm:cxn modelId="{04D9C161-EB45-2647-B257-BF37823D61E5}" srcId="{C6AB9535-37AB-2D47-B527-5DA02B8C219A}" destId="{E4863DE5-79F2-364C-95AA-C00E944797BC}" srcOrd="1" destOrd="0" parTransId="{E29017EE-7BBF-F649-B624-541148CDF0BB}" sibTransId="{142A8F1A-F7E6-404B-9F28-6BB36A3A9B14}"/>
    <dgm:cxn modelId="{D1B149E9-B1FF-2E42-8E41-87C7610E7B75}" srcId="{C6AB9535-37AB-2D47-B527-5DA02B8C219A}" destId="{B3AC2C7B-CE61-F747-AABF-79057AFACB99}" srcOrd="0" destOrd="0" parTransId="{DFA1A6CA-5E7B-664C-A661-F44B8B2E8E5F}" sibTransId="{E5E8387B-F11D-2B4F-8200-A638CA92EB02}"/>
    <dgm:cxn modelId="{D35D48C8-D751-BF46-996E-2DF7810F02FD}" type="presOf" srcId="{D74F526B-2CA9-F540-9211-EAAAADFC6807}" destId="{2A74AE83-0448-114B-B71A-608CB586DC43}" srcOrd="0" destOrd="2" presId="urn:microsoft.com/office/officeart/2005/8/layout/hProcess4"/>
    <dgm:cxn modelId="{1E8DC30C-2E48-A743-8526-DB195D8BAFD4}" type="presOf" srcId="{F6ACD518-437B-7148-923E-C3CBAD693DD8}" destId="{BC776099-0DBD-E74F-AFCE-3E624358D362}" srcOrd="1" destOrd="2" presId="urn:microsoft.com/office/officeart/2005/8/layout/hProcess4"/>
    <dgm:cxn modelId="{1FC11073-E530-5249-AF04-DDE255D8AC38}" type="presOf" srcId="{6EBAC93A-730E-B648-BEC7-A5394CD5C3EF}" destId="{54CEC24D-D70B-DF42-B07D-5376BFA5BB50}" srcOrd="1" destOrd="1" presId="urn:microsoft.com/office/officeart/2005/8/layout/hProcess4"/>
    <dgm:cxn modelId="{66232E09-7829-9A43-A1BB-C0640D704CB6}" srcId="{D932EB30-8D36-DF40-9675-87B9B4E33F3F}" destId="{C6AB9535-37AB-2D47-B527-5DA02B8C219A}" srcOrd="2" destOrd="0" parTransId="{B2B06075-9F8F-0C45-89AC-0FAACDBD783C}" sibTransId="{BE8C4975-13FE-1F4C-82A5-36C8F4C1F7A7}"/>
    <dgm:cxn modelId="{E06CC809-5678-714F-AFBD-09D88DE5CCD2}" type="presOf" srcId="{D855EE6C-F7EE-CC43-8C3D-65BB3765B92B}" destId="{54CEC24D-D70B-DF42-B07D-5376BFA5BB50}" srcOrd="1" destOrd="0" presId="urn:microsoft.com/office/officeart/2005/8/layout/hProcess4"/>
    <dgm:cxn modelId="{BDF9FD2F-DBF4-7C43-BA0B-99FAF56F9AD0}" type="presOf" srcId="{0B547352-B16C-0842-A63C-19FB9CADF7A4}" destId="{DCBA1495-5071-6242-AE7F-B330F6DCB85D}" srcOrd="0" destOrd="0" presId="urn:microsoft.com/office/officeart/2005/8/layout/hProcess4"/>
    <dgm:cxn modelId="{294B047C-4339-B340-BFE4-6EDE35EB46D3}" srcId="{D094A266-9416-A24B-BD15-0319AEA4C5AA}" destId="{B2CCED4E-34D4-724B-91AD-DA3FACDF3EE4}" srcOrd="2" destOrd="0" parTransId="{A0BA795B-1BDE-E042-B55C-A0C0422EE2AD}" sibTransId="{D0100879-2056-8B49-B149-6406E4A63601}"/>
    <dgm:cxn modelId="{AD85B369-816B-1247-9374-50A1FC42B862}" type="presOf" srcId="{D094A266-9416-A24B-BD15-0319AEA4C5AA}" destId="{608850DC-925D-6344-B010-869A98DEF251}" srcOrd="0" destOrd="0" presId="urn:microsoft.com/office/officeart/2005/8/layout/hProcess4"/>
    <dgm:cxn modelId="{71E5AACD-0527-674F-B057-4E2051B0BB88}" type="presOf" srcId="{D74F526B-2CA9-F540-9211-EAAAADFC6807}" destId="{E724010E-BC0E-224B-A610-70BC769A8B59}" srcOrd="1" destOrd="2" presId="urn:microsoft.com/office/officeart/2005/8/layout/hProcess4"/>
    <dgm:cxn modelId="{A194D625-B476-6B4A-9B6F-DE97FD6E19D2}" type="presOf" srcId="{6EBAC93A-730E-B648-BEC7-A5394CD5C3EF}" destId="{3C3C7DE7-E791-5143-A456-38D320C9DC65}" srcOrd="0" destOrd="1" presId="urn:microsoft.com/office/officeart/2005/8/layout/hProcess4"/>
    <dgm:cxn modelId="{42E0AA29-180F-8E4D-99FB-B0FEA15C2575}" type="presOf" srcId="{E4863DE5-79F2-364C-95AA-C00E944797BC}" destId="{BC776099-0DBD-E74F-AFCE-3E624358D362}" srcOrd="1" destOrd="1" presId="urn:microsoft.com/office/officeart/2005/8/layout/hProcess4"/>
    <dgm:cxn modelId="{31B9BBC9-BE42-554A-940A-228D86E88522}" type="presOf" srcId="{28D0AA02-54B4-804C-A248-AF216B6EBFFD}" destId="{B519C6BC-4532-5D4C-86DD-027CE3C10621}" srcOrd="0" destOrd="0" presId="urn:microsoft.com/office/officeart/2005/8/layout/hProcess4"/>
    <dgm:cxn modelId="{BBB445C7-8971-8B4E-8F21-AA0850C1A5BA}" type="presOf" srcId="{E4863DE5-79F2-364C-95AA-C00E944797BC}" destId="{51191E04-4A71-784C-A2A8-C6DB44C47EFF}" srcOrd="0" destOrd="1" presId="urn:microsoft.com/office/officeart/2005/8/layout/hProcess4"/>
    <dgm:cxn modelId="{F1892807-2D57-1842-96D4-BCB1C8E681CF}" type="presOf" srcId="{810D20E1-A141-B541-979C-EF18F1725935}" destId="{324FF1CD-A9F6-BD4F-AAD9-72CF06E53EA7}" srcOrd="0" destOrd="0" presId="urn:microsoft.com/office/officeart/2005/8/layout/hProcess4"/>
    <dgm:cxn modelId="{C7B6E503-0DEF-8D41-9297-4B53B3403331}" type="presOf" srcId="{F6ACD518-437B-7148-923E-C3CBAD693DD8}" destId="{51191E04-4A71-784C-A2A8-C6DB44C47EFF}" srcOrd="0" destOrd="2" presId="urn:microsoft.com/office/officeart/2005/8/layout/hProcess4"/>
    <dgm:cxn modelId="{0F33C692-9BE3-8A40-B491-10A7C70EFDBB}" type="presParOf" srcId="{2A0E628B-4CB5-964D-882B-80E680504D4A}" destId="{8A891165-40CE-7149-81F9-80A45C86734D}" srcOrd="0" destOrd="0" presId="urn:microsoft.com/office/officeart/2005/8/layout/hProcess4"/>
    <dgm:cxn modelId="{43CD91F0-A9A3-3D43-91E4-62D34D70CD77}" type="presParOf" srcId="{2A0E628B-4CB5-964D-882B-80E680504D4A}" destId="{D1C4C241-EFB9-114B-AD0C-6FC8782754FD}" srcOrd="1" destOrd="0" presId="urn:microsoft.com/office/officeart/2005/8/layout/hProcess4"/>
    <dgm:cxn modelId="{A3BE3BA6-AE9F-6A43-8D14-CFB182F50822}" type="presParOf" srcId="{2A0E628B-4CB5-964D-882B-80E680504D4A}" destId="{C781009D-6B7F-004B-BDA5-57A5DE42A83B}" srcOrd="2" destOrd="0" presId="urn:microsoft.com/office/officeart/2005/8/layout/hProcess4"/>
    <dgm:cxn modelId="{6A9C9D70-8197-A94F-965B-1B15C674865C}" type="presParOf" srcId="{C781009D-6B7F-004B-BDA5-57A5DE42A83B}" destId="{C20DFEBA-8400-634E-B64C-AC1CCC04510A}" srcOrd="0" destOrd="0" presId="urn:microsoft.com/office/officeart/2005/8/layout/hProcess4"/>
    <dgm:cxn modelId="{553A58A0-E0E1-C444-9F90-7726F90B9F1C}" type="presParOf" srcId="{C20DFEBA-8400-634E-B64C-AC1CCC04510A}" destId="{D4577139-6077-924F-B926-570668D318AC}" srcOrd="0" destOrd="0" presId="urn:microsoft.com/office/officeart/2005/8/layout/hProcess4"/>
    <dgm:cxn modelId="{B0A19693-6483-3241-9F7D-AC36471A90F8}" type="presParOf" srcId="{C20DFEBA-8400-634E-B64C-AC1CCC04510A}" destId="{2A74AE83-0448-114B-B71A-608CB586DC43}" srcOrd="1" destOrd="0" presId="urn:microsoft.com/office/officeart/2005/8/layout/hProcess4"/>
    <dgm:cxn modelId="{8F379512-EF0B-8140-B650-658A70BD5244}" type="presParOf" srcId="{C20DFEBA-8400-634E-B64C-AC1CCC04510A}" destId="{E724010E-BC0E-224B-A610-70BC769A8B59}" srcOrd="2" destOrd="0" presId="urn:microsoft.com/office/officeart/2005/8/layout/hProcess4"/>
    <dgm:cxn modelId="{9CB8E182-5002-684F-926B-D2EE6091D382}" type="presParOf" srcId="{C20DFEBA-8400-634E-B64C-AC1CCC04510A}" destId="{DCBA1495-5071-6242-AE7F-B330F6DCB85D}" srcOrd="3" destOrd="0" presId="urn:microsoft.com/office/officeart/2005/8/layout/hProcess4"/>
    <dgm:cxn modelId="{95A77DC3-1CAB-6A44-9353-1B26F07BF1EE}" type="presParOf" srcId="{C20DFEBA-8400-634E-B64C-AC1CCC04510A}" destId="{91E0D867-A330-F84F-A811-72A5CCAE512C}" srcOrd="4" destOrd="0" presId="urn:microsoft.com/office/officeart/2005/8/layout/hProcess4"/>
    <dgm:cxn modelId="{73CFD902-2D2A-C240-BDD5-66C07A8494C9}" type="presParOf" srcId="{C781009D-6B7F-004B-BDA5-57A5DE42A83B}" destId="{B519C6BC-4532-5D4C-86DD-027CE3C10621}" srcOrd="1" destOrd="0" presId="urn:microsoft.com/office/officeart/2005/8/layout/hProcess4"/>
    <dgm:cxn modelId="{B48F0862-84C4-9248-8B53-C195D422D82C}" type="presParOf" srcId="{C781009D-6B7F-004B-BDA5-57A5DE42A83B}" destId="{D75DD89A-376B-F747-B69A-EF3374C0FA80}" srcOrd="2" destOrd="0" presId="urn:microsoft.com/office/officeart/2005/8/layout/hProcess4"/>
    <dgm:cxn modelId="{8EA5685A-0B61-C94C-ABA2-98D7FAED9C5A}" type="presParOf" srcId="{D75DD89A-376B-F747-B69A-EF3374C0FA80}" destId="{FBFACF5F-61A9-794B-8D24-F60B4A2CF890}" srcOrd="0" destOrd="0" presId="urn:microsoft.com/office/officeart/2005/8/layout/hProcess4"/>
    <dgm:cxn modelId="{64803187-BB77-4D48-A8C3-8BE93F74097D}" type="presParOf" srcId="{D75DD89A-376B-F747-B69A-EF3374C0FA80}" destId="{3C3C7DE7-E791-5143-A456-38D320C9DC65}" srcOrd="1" destOrd="0" presId="urn:microsoft.com/office/officeart/2005/8/layout/hProcess4"/>
    <dgm:cxn modelId="{7909CE79-E854-A444-B491-63D89933792B}" type="presParOf" srcId="{D75DD89A-376B-F747-B69A-EF3374C0FA80}" destId="{54CEC24D-D70B-DF42-B07D-5376BFA5BB50}" srcOrd="2" destOrd="0" presId="urn:microsoft.com/office/officeart/2005/8/layout/hProcess4"/>
    <dgm:cxn modelId="{0FFC54CB-386C-1A43-B6DA-872E59DD6F6D}" type="presParOf" srcId="{D75DD89A-376B-F747-B69A-EF3374C0FA80}" destId="{608850DC-925D-6344-B010-869A98DEF251}" srcOrd="3" destOrd="0" presId="urn:microsoft.com/office/officeart/2005/8/layout/hProcess4"/>
    <dgm:cxn modelId="{2FED8D19-E94A-C841-B003-B0AF3E83BB22}" type="presParOf" srcId="{D75DD89A-376B-F747-B69A-EF3374C0FA80}" destId="{FE6B8E4D-65E3-4741-9773-1E3AD0AD5102}" srcOrd="4" destOrd="0" presId="urn:microsoft.com/office/officeart/2005/8/layout/hProcess4"/>
    <dgm:cxn modelId="{D2BEB15C-1C73-7E45-A55C-31B0ECB28137}" type="presParOf" srcId="{C781009D-6B7F-004B-BDA5-57A5DE42A83B}" destId="{324FF1CD-A9F6-BD4F-AAD9-72CF06E53EA7}" srcOrd="3" destOrd="0" presId="urn:microsoft.com/office/officeart/2005/8/layout/hProcess4"/>
    <dgm:cxn modelId="{1FAA297C-5D8F-0C4E-ABE6-45316CD5258F}" type="presParOf" srcId="{C781009D-6B7F-004B-BDA5-57A5DE42A83B}" destId="{AF446F95-67A7-9845-B408-7D51C66989E0}" srcOrd="4" destOrd="0" presId="urn:microsoft.com/office/officeart/2005/8/layout/hProcess4"/>
    <dgm:cxn modelId="{5149A093-13AF-A041-91D9-1B8B7A2DA12D}" type="presParOf" srcId="{AF446F95-67A7-9845-B408-7D51C66989E0}" destId="{9D428A90-E8D8-EE48-82E7-DF27CF10D4D6}" srcOrd="0" destOrd="0" presId="urn:microsoft.com/office/officeart/2005/8/layout/hProcess4"/>
    <dgm:cxn modelId="{5D4DFE9C-1905-7142-BFF3-5FD8E7C33139}" type="presParOf" srcId="{AF446F95-67A7-9845-B408-7D51C66989E0}" destId="{51191E04-4A71-784C-A2A8-C6DB44C47EFF}" srcOrd="1" destOrd="0" presId="urn:microsoft.com/office/officeart/2005/8/layout/hProcess4"/>
    <dgm:cxn modelId="{6D33DEB3-ECD3-9C4F-A020-FDADFCF8858E}" type="presParOf" srcId="{AF446F95-67A7-9845-B408-7D51C66989E0}" destId="{BC776099-0DBD-E74F-AFCE-3E624358D362}" srcOrd="2" destOrd="0" presId="urn:microsoft.com/office/officeart/2005/8/layout/hProcess4"/>
    <dgm:cxn modelId="{DEC348CA-C4BD-2C45-826D-AB3605167059}" type="presParOf" srcId="{AF446F95-67A7-9845-B408-7D51C66989E0}" destId="{3E53A216-2751-F549-89F5-73333E316ED5}" srcOrd="3" destOrd="0" presId="urn:microsoft.com/office/officeart/2005/8/layout/hProcess4"/>
    <dgm:cxn modelId="{CCE1E17E-0BF5-674E-90F1-E63C1C9119A8}" type="presParOf" srcId="{AF446F95-67A7-9845-B408-7D51C66989E0}" destId="{6559015A-9585-A34B-A9ED-C46671C0618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CB54CB-FB8D-FC40-9035-C9C7CA0BA341}" type="doc">
      <dgm:prSet loTypeId="urn:microsoft.com/office/officeart/2005/8/layout/target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676B67-E3A0-7345-9410-61A5B1FC7BAC}">
      <dgm:prSet phldrT="[Text]" custT="1"/>
      <dgm:spPr/>
      <dgm:t>
        <a:bodyPr/>
        <a:lstStyle/>
        <a:p>
          <a:r>
            <a:rPr lang="en-US" sz="5000" b="1" dirty="0" smtClean="0">
              <a:solidFill>
                <a:srgbClr val="800000"/>
              </a:solidFill>
            </a:rPr>
            <a:t>I </a:t>
          </a:r>
          <a:r>
            <a:rPr lang="en-US" sz="5000" b="1" baseline="-25000" dirty="0" smtClean="0">
              <a:solidFill>
                <a:srgbClr val="800000"/>
              </a:solidFill>
            </a:rPr>
            <a:t>A</a:t>
          </a:r>
          <a:endParaRPr lang="en-US" sz="5000" dirty="0"/>
        </a:p>
      </dgm:t>
    </dgm:pt>
    <dgm:pt modelId="{6609E5D9-628F-5848-9B43-20FF428D8617}" type="parTrans" cxnId="{5DB2D247-0195-BD42-B266-D6DEFC28DF76}">
      <dgm:prSet/>
      <dgm:spPr/>
      <dgm:t>
        <a:bodyPr/>
        <a:lstStyle/>
        <a:p>
          <a:endParaRPr lang="en-US"/>
        </a:p>
      </dgm:t>
    </dgm:pt>
    <dgm:pt modelId="{90E52F0B-8EF5-5945-800C-B22BAC4E9287}" type="sibTrans" cxnId="{5DB2D247-0195-BD42-B266-D6DEFC28DF76}">
      <dgm:prSet/>
      <dgm:spPr/>
      <dgm:t>
        <a:bodyPr/>
        <a:lstStyle/>
        <a:p>
          <a:endParaRPr lang="en-US"/>
        </a:p>
      </dgm:t>
    </dgm:pt>
    <dgm:pt modelId="{FB677BE3-6D9D-4549-A2C3-089DCE26BA79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I</a:t>
          </a:r>
          <a:r>
            <a:rPr lang="en-US" dirty="0" smtClean="0">
              <a:solidFill>
                <a:srgbClr val="800000"/>
              </a:solidFill>
            </a:rPr>
            <a:t> </a:t>
          </a:r>
          <a:r>
            <a:rPr lang="en-US" b="1" baseline="-25000" dirty="0" smtClean="0">
              <a:solidFill>
                <a:srgbClr val="800000"/>
              </a:solidFill>
            </a:rPr>
            <a:t>A </a:t>
          </a:r>
          <a:r>
            <a:rPr lang="en-US" b="1" baseline="30000" dirty="0" smtClean="0">
              <a:solidFill>
                <a:srgbClr val="800000"/>
              </a:solidFill>
            </a:rPr>
            <a:t>I </a:t>
          </a:r>
          <a:endParaRPr lang="en-US" b="1" dirty="0"/>
        </a:p>
      </dgm:t>
    </dgm:pt>
    <dgm:pt modelId="{BFF885F8-25B6-1046-8515-2CC624D73C6B}" type="parTrans" cxnId="{F6EBD3E5-4484-F24A-A3EB-DF685EA77F69}">
      <dgm:prSet/>
      <dgm:spPr/>
      <dgm:t>
        <a:bodyPr/>
        <a:lstStyle/>
        <a:p>
          <a:endParaRPr lang="en-US"/>
        </a:p>
      </dgm:t>
    </dgm:pt>
    <dgm:pt modelId="{D29834A6-656C-7046-AE91-256A58F7A17C}" type="sibTrans" cxnId="{F6EBD3E5-4484-F24A-A3EB-DF685EA77F69}">
      <dgm:prSet/>
      <dgm:spPr/>
      <dgm:t>
        <a:bodyPr/>
        <a:lstStyle/>
        <a:p>
          <a:endParaRPr lang="en-US"/>
        </a:p>
      </dgm:t>
    </dgm:pt>
    <dgm:pt modelId="{8080834E-582A-3547-9CB5-1B126017FDEA}">
      <dgm:prSet phldrT="[Text]"/>
      <dgm:spPr/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I</a:t>
          </a:r>
          <a:r>
            <a:rPr lang="en-US" b="1" baseline="-25000" dirty="0" smtClean="0">
              <a:solidFill>
                <a:srgbClr val="800000"/>
              </a:solidFill>
            </a:rPr>
            <a:t>B</a:t>
          </a:r>
          <a:endParaRPr lang="en-US" b="1" baseline="-25000" dirty="0">
            <a:solidFill>
              <a:srgbClr val="800000"/>
            </a:solidFill>
          </a:endParaRPr>
        </a:p>
      </dgm:t>
    </dgm:pt>
    <dgm:pt modelId="{CE42DB29-669F-AA45-9EA9-A51F12A63133}" type="parTrans" cxnId="{00F8C210-C05A-C340-8FA8-5C93941B4D77}">
      <dgm:prSet/>
      <dgm:spPr/>
      <dgm:t>
        <a:bodyPr/>
        <a:lstStyle/>
        <a:p>
          <a:endParaRPr lang="en-US"/>
        </a:p>
      </dgm:t>
    </dgm:pt>
    <dgm:pt modelId="{D02E4900-DA46-A74B-A190-547ACB666A4A}" type="sibTrans" cxnId="{00F8C210-C05A-C340-8FA8-5C93941B4D77}">
      <dgm:prSet/>
      <dgm:spPr/>
      <dgm:t>
        <a:bodyPr/>
        <a:lstStyle/>
        <a:p>
          <a:endParaRPr lang="en-US"/>
        </a:p>
      </dgm:t>
    </dgm:pt>
    <dgm:pt modelId="{09B4693C-43A1-B241-8AF4-7523B8792EF5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800" b="1" dirty="0" smtClean="0">
              <a:solidFill>
                <a:srgbClr val="800000"/>
              </a:solidFill>
            </a:rPr>
            <a:t>I</a:t>
          </a:r>
          <a:r>
            <a:rPr lang="en-US" sz="2400" b="1" dirty="0" smtClean="0">
              <a:solidFill>
                <a:srgbClr val="800000"/>
              </a:solidFill>
            </a:rPr>
            <a:t> </a:t>
          </a:r>
          <a:r>
            <a:rPr lang="en-US" sz="2400" b="1" baseline="-25000" dirty="0" smtClean="0">
              <a:solidFill>
                <a:srgbClr val="800000"/>
              </a:solidFill>
            </a:rPr>
            <a:t>B </a:t>
          </a:r>
          <a:r>
            <a:rPr lang="en-US" sz="2400" b="1" baseline="30000" dirty="0" smtClean="0">
              <a:solidFill>
                <a:srgbClr val="800000"/>
              </a:solidFill>
            </a:rPr>
            <a:t>I </a:t>
          </a:r>
          <a:r>
            <a:rPr lang="en-US" sz="2400" b="1" baseline="-25000" dirty="0" smtClean="0">
              <a:solidFill>
                <a:srgbClr val="800000"/>
              </a:solidFill>
            </a:rPr>
            <a:t>A </a:t>
          </a:r>
          <a:r>
            <a:rPr lang="en-US" sz="2400" b="1" baseline="30000" dirty="0" smtClean="0">
              <a:solidFill>
                <a:srgbClr val="800000"/>
              </a:solidFill>
            </a:rPr>
            <a:t>B  /  </a:t>
          </a:r>
          <a:r>
            <a:rPr lang="en-US" sz="2800" b="1" dirty="0" smtClean="0">
              <a:solidFill>
                <a:srgbClr val="800000"/>
              </a:solidFill>
            </a:rPr>
            <a:t>I</a:t>
          </a:r>
          <a:r>
            <a:rPr lang="en-US" sz="2400" b="1" dirty="0" smtClean="0">
              <a:solidFill>
                <a:srgbClr val="800000"/>
              </a:solidFill>
            </a:rPr>
            <a:t> </a:t>
          </a:r>
          <a:r>
            <a:rPr lang="en-US" sz="2400" b="1" baseline="-25000" dirty="0" smtClean="0">
              <a:solidFill>
                <a:srgbClr val="800000"/>
              </a:solidFill>
            </a:rPr>
            <a:t>A </a:t>
          </a:r>
          <a:r>
            <a:rPr lang="en-US" sz="2400" b="1" baseline="30000" dirty="0" smtClean="0">
              <a:solidFill>
                <a:srgbClr val="800000"/>
              </a:solidFill>
            </a:rPr>
            <a:t>I </a:t>
          </a:r>
          <a:r>
            <a:rPr lang="en-US" sz="2400" b="1" baseline="-25000" dirty="0" smtClean="0">
              <a:solidFill>
                <a:srgbClr val="800000"/>
              </a:solidFill>
            </a:rPr>
            <a:t>B </a:t>
          </a:r>
          <a:r>
            <a:rPr lang="en-US" sz="2800" b="1" baseline="30000" dirty="0" smtClean="0">
              <a:solidFill>
                <a:srgbClr val="800000"/>
              </a:solidFill>
            </a:rPr>
            <a:t>B</a:t>
          </a:r>
          <a:r>
            <a:rPr lang="en-US" sz="3100" b="1" baseline="30000" dirty="0" smtClean="0">
              <a:solidFill>
                <a:srgbClr val="800000"/>
              </a:solidFill>
            </a:rPr>
            <a:t>  </a:t>
          </a:r>
          <a:endParaRPr lang="en-US" sz="3100" b="1" dirty="0"/>
        </a:p>
      </dgm:t>
    </dgm:pt>
    <dgm:pt modelId="{42E74B70-8684-E243-A46D-90ECE118BCB7}" type="parTrans" cxnId="{7A8BF5F7-72F7-5A48-8821-0CD003B02E96}">
      <dgm:prSet/>
      <dgm:spPr/>
      <dgm:t>
        <a:bodyPr/>
        <a:lstStyle/>
        <a:p>
          <a:endParaRPr lang="en-US"/>
        </a:p>
      </dgm:t>
    </dgm:pt>
    <dgm:pt modelId="{8FA7C641-BD12-944C-9BDD-4D0B30257198}" type="sibTrans" cxnId="{7A8BF5F7-72F7-5A48-8821-0CD003B02E96}">
      <dgm:prSet/>
      <dgm:spPr/>
      <dgm:t>
        <a:bodyPr/>
        <a:lstStyle/>
        <a:p>
          <a:endParaRPr lang="en-US"/>
        </a:p>
      </dgm:t>
    </dgm:pt>
    <dgm:pt modelId="{012E9C3C-1262-464E-9DA0-024E30FDC969}">
      <dgm:prSet phldrT="[Text]" custT="1"/>
      <dgm:spPr>
        <a:blipFill rotWithShape="1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800" b="1" dirty="0" smtClean="0">
              <a:solidFill>
                <a:srgbClr val="800000"/>
              </a:solidFill>
            </a:rPr>
            <a:t>I </a:t>
          </a:r>
          <a:r>
            <a:rPr lang="en-US" sz="2800" b="1" baseline="-25000" dirty="0" smtClean="0">
              <a:solidFill>
                <a:srgbClr val="800000"/>
              </a:solidFill>
            </a:rPr>
            <a:t>B </a:t>
          </a:r>
          <a:r>
            <a:rPr lang="en-US" sz="2800" b="1" baseline="30000" dirty="0" smtClean="0">
              <a:solidFill>
                <a:srgbClr val="800000"/>
              </a:solidFill>
            </a:rPr>
            <a:t>A  / </a:t>
          </a:r>
          <a:r>
            <a:rPr lang="en-US" sz="2800" b="1" dirty="0" smtClean="0">
              <a:solidFill>
                <a:srgbClr val="800000"/>
              </a:solidFill>
            </a:rPr>
            <a:t>I </a:t>
          </a:r>
          <a:r>
            <a:rPr lang="en-US" sz="2800" b="1" baseline="-25000" dirty="0" smtClean="0">
              <a:solidFill>
                <a:srgbClr val="800000"/>
              </a:solidFill>
            </a:rPr>
            <a:t>B </a:t>
          </a:r>
          <a:r>
            <a:rPr lang="en-US" sz="2800" b="1" baseline="30000" dirty="0" smtClean="0">
              <a:solidFill>
                <a:srgbClr val="800000"/>
              </a:solidFill>
            </a:rPr>
            <a:t>B </a:t>
          </a:r>
          <a:endParaRPr lang="en-US" sz="2800" b="1" dirty="0"/>
        </a:p>
      </dgm:t>
    </dgm:pt>
    <dgm:pt modelId="{467BB3E6-5EA6-F445-BFD7-5B8364DDFBD3}" type="parTrans" cxnId="{EAD901CF-4BC6-C642-815B-1828A3AB8CE3}">
      <dgm:prSet/>
      <dgm:spPr/>
      <dgm:t>
        <a:bodyPr/>
        <a:lstStyle/>
        <a:p>
          <a:endParaRPr lang="en-US"/>
        </a:p>
      </dgm:t>
    </dgm:pt>
    <dgm:pt modelId="{921C3AEE-0EE7-3646-9726-D89740D009CF}" type="sibTrans" cxnId="{EAD901CF-4BC6-C642-815B-1828A3AB8CE3}">
      <dgm:prSet/>
      <dgm:spPr/>
      <dgm:t>
        <a:bodyPr/>
        <a:lstStyle/>
        <a:p>
          <a:endParaRPr lang="en-US"/>
        </a:p>
      </dgm:t>
    </dgm:pt>
    <dgm:pt modelId="{E14363BE-6F4A-A24E-A3C1-CED209447913}">
      <dgm:prSet phldrT="[Text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sz="4400" b="1" dirty="0" smtClean="0">
              <a:solidFill>
                <a:srgbClr val="800000"/>
              </a:solidFill>
            </a:rPr>
            <a:t>I </a:t>
          </a:r>
          <a:r>
            <a:rPr lang="en-US" sz="4400" b="1" baseline="-25000" dirty="0" smtClean="0">
              <a:solidFill>
                <a:srgbClr val="800000"/>
              </a:solidFill>
            </a:rPr>
            <a:t>A </a:t>
          </a:r>
          <a:r>
            <a:rPr lang="en-US" sz="4400" b="1" baseline="30000" dirty="0" smtClean="0">
              <a:solidFill>
                <a:srgbClr val="800000"/>
              </a:solidFill>
            </a:rPr>
            <a:t>A</a:t>
          </a:r>
          <a:endParaRPr lang="en-US" sz="4400" b="1" dirty="0">
            <a:solidFill>
              <a:srgbClr val="800000"/>
            </a:solidFill>
          </a:endParaRPr>
        </a:p>
      </dgm:t>
    </dgm:pt>
    <dgm:pt modelId="{FCE3F1FA-74B3-7F4D-801D-7E5262A81090}" type="sibTrans" cxnId="{DA09E120-9784-B54F-9FB4-2A7918D98777}">
      <dgm:prSet/>
      <dgm:spPr/>
      <dgm:t>
        <a:bodyPr/>
        <a:lstStyle/>
        <a:p>
          <a:endParaRPr lang="en-US"/>
        </a:p>
      </dgm:t>
    </dgm:pt>
    <dgm:pt modelId="{2E948350-39B1-D346-9B11-F213637C7859}" type="parTrans" cxnId="{DA09E120-9784-B54F-9FB4-2A7918D98777}">
      <dgm:prSet/>
      <dgm:spPr/>
      <dgm:t>
        <a:bodyPr/>
        <a:lstStyle/>
        <a:p>
          <a:endParaRPr lang="en-US"/>
        </a:p>
      </dgm:t>
    </dgm:pt>
    <dgm:pt modelId="{D47A14C5-E165-D64B-8AF6-AA95B7C3D92A}">
      <dgm:prSet phldrT="[Text]" custT="1"/>
      <dgm:spPr>
        <a:blipFill rotWithShape="1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sz="4400" b="1" dirty="0" smtClean="0">
              <a:solidFill>
                <a:srgbClr val="800000"/>
              </a:solidFill>
            </a:rPr>
            <a:t>I </a:t>
          </a:r>
          <a:r>
            <a:rPr lang="en-US" sz="4400" b="1" baseline="-25000" dirty="0" smtClean="0">
              <a:solidFill>
                <a:srgbClr val="800000"/>
              </a:solidFill>
            </a:rPr>
            <a:t>A </a:t>
          </a:r>
          <a:r>
            <a:rPr lang="en-US" sz="4400" b="1" baseline="30000" dirty="0" smtClean="0">
              <a:solidFill>
                <a:srgbClr val="800000"/>
              </a:solidFill>
            </a:rPr>
            <a:t>B</a:t>
          </a:r>
          <a:endParaRPr lang="en-US" sz="4400" b="1" dirty="0">
            <a:solidFill>
              <a:srgbClr val="800000"/>
            </a:solidFill>
          </a:endParaRPr>
        </a:p>
      </dgm:t>
    </dgm:pt>
    <dgm:pt modelId="{093FFFA9-309B-A942-BA14-42B5D68DF628}" type="sibTrans" cxnId="{187DD7D8-689C-9641-842E-43A291516A8E}">
      <dgm:prSet/>
      <dgm:spPr/>
      <dgm:t>
        <a:bodyPr/>
        <a:lstStyle/>
        <a:p>
          <a:endParaRPr lang="en-US"/>
        </a:p>
      </dgm:t>
    </dgm:pt>
    <dgm:pt modelId="{1D7D1848-DCDF-484E-B740-49A1DACFBDF6}" type="parTrans" cxnId="{187DD7D8-689C-9641-842E-43A291516A8E}">
      <dgm:prSet/>
      <dgm:spPr/>
      <dgm:t>
        <a:bodyPr/>
        <a:lstStyle/>
        <a:p>
          <a:endParaRPr lang="en-US"/>
        </a:p>
      </dgm:t>
    </dgm:pt>
    <dgm:pt modelId="{1E582FAC-0078-8441-A5FB-8AAC95213C71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I </a:t>
          </a:r>
          <a:r>
            <a:rPr lang="en-US" b="1" baseline="-25000" dirty="0" smtClean="0">
              <a:solidFill>
                <a:srgbClr val="800000"/>
              </a:solidFill>
            </a:rPr>
            <a:t>A </a:t>
          </a:r>
          <a:r>
            <a:rPr lang="en-US" b="1" baseline="30000" dirty="0" smtClean="0">
              <a:solidFill>
                <a:srgbClr val="800000"/>
              </a:solidFill>
            </a:rPr>
            <a:t>I </a:t>
          </a:r>
          <a:r>
            <a:rPr lang="en-US" b="1" baseline="-25000" dirty="0" smtClean="0">
              <a:solidFill>
                <a:srgbClr val="800000"/>
              </a:solidFill>
            </a:rPr>
            <a:t>B </a:t>
          </a:r>
          <a:r>
            <a:rPr lang="en-US" b="1" baseline="30000" dirty="0" smtClean="0">
              <a:solidFill>
                <a:srgbClr val="800000"/>
              </a:solidFill>
            </a:rPr>
            <a:t>B</a:t>
          </a:r>
          <a:endParaRPr lang="en-US" b="1" dirty="0"/>
        </a:p>
      </dgm:t>
    </dgm:pt>
    <dgm:pt modelId="{082AF4B0-3F29-F841-A3BB-FBB480B04CD7}" type="sibTrans" cxnId="{37D21424-291A-0147-9A4D-7A269CCB5E3C}">
      <dgm:prSet/>
      <dgm:spPr/>
      <dgm:t>
        <a:bodyPr/>
        <a:lstStyle/>
        <a:p>
          <a:endParaRPr lang="en-US"/>
        </a:p>
      </dgm:t>
    </dgm:pt>
    <dgm:pt modelId="{882CB94D-2CA7-E043-9523-A622B1DA0E5E}" type="parTrans" cxnId="{37D21424-291A-0147-9A4D-7A269CCB5E3C}">
      <dgm:prSet/>
      <dgm:spPr/>
      <dgm:t>
        <a:bodyPr/>
        <a:lstStyle/>
        <a:p>
          <a:endParaRPr lang="en-US"/>
        </a:p>
      </dgm:t>
    </dgm:pt>
    <dgm:pt modelId="{A464149E-A76B-5848-A5C6-E69092E9AF7C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b="1" dirty="0" smtClean="0">
              <a:solidFill>
                <a:srgbClr val="800000"/>
              </a:solidFill>
            </a:rPr>
            <a:t>I</a:t>
          </a:r>
          <a:r>
            <a:rPr lang="en-US" dirty="0" smtClean="0">
              <a:solidFill>
                <a:srgbClr val="800000"/>
              </a:solidFill>
            </a:rPr>
            <a:t> </a:t>
          </a:r>
          <a:r>
            <a:rPr lang="en-US" b="1" baseline="-25000" dirty="0" smtClean="0">
              <a:solidFill>
                <a:srgbClr val="800000"/>
              </a:solidFill>
            </a:rPr>
            <a:t>A </a:t>
          </a:r>
          <a:r>
            <a:rPr lang="en-US" b="1" baseline="30000" dirty="0" smtClean="0">
              <a:solidFill>
                <a:srgbClr val="800000"/>
              </a:solidFill>
            </a:rPr>
            <a:t>I </a:t>
          </a:r>
          <a:r>
            <a:rPr lang="en-US" b="1" baseline="-25000" dirty="0" smtClean="0">
              <a:solidFill>
                <a:srgbClr val="800000"/>
              </a:solidFill>
            </a:rPr>
            <a:t>B </a:t>
          </a:r>
          <a:r>
            <a:rPr lang="en-US" b="1" baseline="30000" dirty="0" smtClean="0">
              <a:solidFill>
                <a:srgbClr val="800000"/>
              </a:solidFill>
            </a:rPr>
            <a:t>A</a:t>
          </a:r>
          <a:endParaRPr lang="en-US" b="1" dirty="0"/>
        </a:p>
      </dgm:t>
    </dgm:pt>
    <dgm:pt modelId="{E6631CB5-71B3-1A49-8E2C-FA44D737908F}" type="sibTrans" cxnId="{E4DBF583-335D-8D41-A903-412AF150577C}">
      <dgm:prSet/>
      <dgm:spPr/>
      <dgm:t>
        <a:bodyPr/>
        <a:lstStyle/>
        <a:p>
          <a:endParaRPr lang="en-US"/>
        </a:p>
      </dgm:t>
    </dgm:pt>
    <dgm:pt modelId="{A379D387-445C-CD4B-886F-B1A3187714F8}" type="parTrans" cxnId="{E4DBF583-335D-8D41-A903-412AF150577C}">
      <dgm:prSet/>
      <dgm:spPr/>
      <dgm:t>
        <a:bodyPr/>
        <a:lstStyle/>
        <a:p>
          <a:endParaRPr lang="en-US"/>
        </a:p>
      </dgm:t>
    </dgm:pt>
    <dgm:pt modelId="{61D61F9A-BF87-A745-87B3-E3367ABF7E8A}" type="pres">
      <dgm:prSet presAssocID="{F8CB54CB-FB8D-FC40-9035-C9C7CA0BA341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15C19D-94EB-994C-BDCB-425A1FF6E25D}" type="pres">
      <dgm:prSet presAssocID="{F8CB54CB-FB8D-FC40-9035-C9C7CA0BA341}" presName="outerBox" presStyleCnt="0"/>
      <dgm:spPr/>
    </dgm:pt>
    <dgm:pt modelId="{38C078B8-C658-8848-BCDD-73B6E1DC01F3}" type="pres">
      <dgm:prSet presAssocID="{F8CB54CB-FB8D-FC40-9035-C9C7CA0BA341}" presName="outerBoxParent" presStyleLbl="node1" presStyleIdx="0" presStyleCnt="3"/>
      <dgm:spPr/>
      <dgm:t>
        <a:bodyPr/>
        <a:lstStyle/>
        <a:p>
          <a:endParaRPr lang="en-US"/>
        </a:p>
      </dgm:t>
    </dgm:pt>
    <dgm:pt modelId="{8C0251FC-ABAC-3044-A997-7FD00A857295}" type="pres">
      <dgm:prSet presAssocID="{F8CB54CB-FB8D-FC40-9035-C9C7CA0BA341}" presName="outerBoxChildren" presStyleCnt="0"/>
      <dgm:spPr/>
    </dgm:pt>
    <dgm:pt modelId="{B337ADD3-D9C8-C641-AD90-D80FCD10F61E}" type="pres">
      <dgm:prSet presAssocID="{D47A14C5-E165-D64B-8AF6-AA95B7C3D92A}" presName="oChild" presStyleLbl="fgAcc1" presStyleIdx="0" presStyleCnt="6" custScaleX="172332" custScaleY="75179" custLinFactNeighborX="19499" custLinFactNeighborY="-2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91E041-539E-1D4E-84A2-C123AB92FAB7}" type="pres">
      <dgm:prSet presAssocID="{093FFFA9-309B-A942-BA14-42B5D68DF628}" presName="outerSibTrans" presStyleCnt="0"/>
      <dgm:spPr/>
    </dgm:pt>
    <dgm:pt modelId="{795885F0-5056-BD48-9D99-B6FBF6FE42FB}" type="pres">
      <dgm:prSet presAssocID="{E14363BE-6F4A-A24E-A3C1-CED209447913}" presName="oChild" presStyleLbl="fgAcc1" presStyleIdx="1" presStyleCnt="6" custScaleX="182872" custScaleY="85567" custLinFactY="8846" custLinFactNeighborX="2476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628B5C-207F-864E-B2D3-2EE789294D99}" type="pres">
      <dgm:prSet presAssocID="{F8CB54CB-FB8D-FC40-9035-C9C7CA0BA341}" presName="middleBox" presStyleCnt="0"/>
      <dgm:spPr/>
    </dgm:pt>
    <dgm:pt modelId="{E61C6CA2-C8E7-5B47-845F-EB42CCCA25C1}" type="pres">
      <dgm:prSet presAssocID="{F8CB54CB-FB8D-FC40-9035-C9C7CA0BA341}" presName="middleBoxParent" presStyleLbl="node1" presStyleIdx="1" presStyleCnt="3" custLinFactNeighborX="3226" custLinFactNeighborY="7143"/>
      <dgm:spPr/>
      <dgm:t>
        <a:bodyPr/>
        <a:lstStyle/>
        <a:p>
          <a:endParaRPr lang="en-US"/>
        </a:p>
      </dgm:t>
    </dgm:pt>
    <dgm:pt modelId="{6A24C1A1-133A-0E47-AAEC-4F63AE999119}" type="pres">
      <dgm:prSet presAssocID="{F8CB54CB-FB8D-FC40-9035-C9C7CA0BA341}" presName="middleBoxChildren" presStyleCnt="0"/>
      <dgm:spPr/>
    </dgm:pt>
    <dgm:pt modelId="{58DBEA21-8F2E-8B4D-86EA-7AEEE14BC227}" type="pres">
      <dgm:prSet presAssocID="{A464149E-A76B-5848-A5C6-E69092E9AF7C}" presName="mChild" presStyleLbl="fgAcc1" presStyleIdx="2" presStyleCnt="6" custScaleX="150100" custLinFactNeighborX="4874" custLinFactNeighborY="471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A261CA-B740-1949-BF03-682E4518EB30}" type="pres">
      <dgm:prSet presAssocID="{E6631CB5-71B3-1A49-8E2C-FA44D737908F}" presName="middleSibTrans" presStyleCnt="0"/>
      <dgm:spPr/>
    </dgm:pt>
    <dgm:pt modelId="{B8B99A9E-91D6-AB40-804C-43A0109B57B5}" type="pres">
      <dgm:prSet presAssocID="{1E582FAC-0078-8441-A5FB-8AAC95213C71}" presName="mChild" presStyleLbl="fgAcc1" presStyleIdx="3" presStyleCnt="6" custScaleX="141630" custLinFactY="21149" custLinFactNeighborX="-309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324B9-8C96-CC40-B8F6-8EE9C14D88EB}" type="pres">
      <dgm:prSet presAssocID="{F8CB54CB-FB8D-FC40-9035-C9C7CA0BA341}" presName="centerBox" presStyleCnt="0"/>
      <dgm:spPr/>
    </dgm:pt>
    <dgm:pt modelId="{F88E13D8-5E66-A24F-B0B7-F35E876687D5}" type="pres">
      <dgm:prSet presAssocID="{F8CB54CB-FB8D-FC40-9035-C9C7CA0BA341}" presName="centerBoxParent" presStyleLbl="node1" presStyleIdx="2" presStyleCnt="3" custScaleX="112310" custLinFactNeighborX="2854"/>
      <dgm:spPr/>
      <dgm:t>
        <a:bodyPr/>
        <a:lstStyle/>
        <a:p>
          <a:endParaRPr lang="en-US"/>
        </a:p>
      </dgm:t>
    </dgm:pt>
    <dgm:pt modelId="{518A947F-363C-3A4A-915F-6B83C6BA7B01}" type="pres">
      <dgm:prSet presAssocID="{F8CB54CB-FB8D-FC40-9035-C9C7CA0BA341}" presName="centerBoxChildren" presStyleCnt="0"/>
      <dgm:spPr/>
    </dgm:pt>
    <dgm:pt modelId="{5950E4BB-CE7B-2E4B-86F5-521257B9B281}" type="pres">
      <dgm:prSet presAssocID="{09B4693C-43A1-B241-8AF4-7523B8792EF5}" presName="cChild" presStyleLbl="fgAcc1" presStyleIdx="4" presStyleCnt="6" custScaleX="2000000" custScaleY="133972" custLinFactX="672422" custLinFactNeighborX="700000" custLinFactNeighborY="19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5386EB-43C0-664B-9F90-6E77C9A4A652}" type="pres">
      <dgm:prSet presAssocID="{8FA7C641-BD12-944C-9BDD-4D0B30257198}" presName="centerSibTrans" presStyleCnt="0"/>
      <dgm:spPr/>
    </dgm:pt>
    <dgm:pt modelId="{31BA98E1-9D19-C74A-BEEE-646B5CEED1A5}" type="pres">
      <dgm:prSet presAssocID="{012E9C3C-1262-464E-9DA0-024E30FDC969}" presName="cChild" presStyleLbl="fgAcc1" presStyleIdx="5" presStyleCnt="6" custScaleX="1713463" custScaleY="110729" custLinFactX="-435272" custLinFactY="-20754" custLinFactNeighborX="-50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B2D247-0195-BD42-B266-D6DEFC28DF76}" srcId="{F8CB54CB-FB8D-FC40-9035-C9C7CA0BA341}" destId="{C2676B67-E3A0-7345-9410-61A5B1FC7BAC}" srcOrd="0" destOrd="0" parTransId="{6609E5D9-628F-5848-9B43-20FF428D8617}" sibTransId="{90E52F0B-8EF5-5945-800C-B22BAC4E9287}"/>
    <dgm:cxn modelId="{767116C7-1D7D-A54B-8A22-8B335505313D}" type="presOf" srcId="{09B4693C-43A1-B241-8AF4-7523B8792EF5}" destId="{5950E4BB-CE7B-2E4B-86F5-521257B9B281}" srcOrd="0" destOrd="0" presId="urn:microsoft.com/office/officeart/2005/8/layout/target2"/>
    <dgm:cxn modelId="{187DD7D8-689C-9641-842E-43A291516A8E}" srcId="{C2676B67-E3A0-7345-9410-61A5B1FC7BAC}" destId="{D47A14C5-E165-D64B-8AF6-AA95B7C3D92A}" srcOrd="0" destOrd="0" parTransId="{1D7D1848-DCDF-484E-B740-49A1DACFBDF6}" sibTransId="{093FFFA9-309B-A942-BA14-42B5D68DF628}"/>
    <dgm:cxn modelId="{37D21424-291A-0147-9A4D-7A269CCB5E3C}" srcId="{FB677BE3-6D9D-4549-A2C3-089DCE26BA79}" destId="{1E582FAC-0078-8441-A5FB-8AAC95213C71}" srcOrd="1" destOrd="0" parTransId="{882CB94D-2CA7-E043-9523-A622B1DA0E5E}" sibTransId="{082AF4B0-3F29-F841-A3BB-FBB480B04CD7}"/>
    <dgm:cxn modelId="{383C0462-6BBE-9049-BCA0-E84D34F71912}" type="presOf" srcId="{1E582FAC-0078-8441-A5FB-8AAC95213C71}" destId="{B8B99A9E-91D6-AB40-804C-43A0109B57B5}" srcOrd="0" destOrd="0" presId="urn:microsoft.com/office/officeart/2005/8/layout/target2"/>
    <dgm:cxn modelId="{5C1014CF-42D7-9545-A037-8D744BA5DA22}" type="presOf" srcId="{012E9C3C-1262-464E-9DA0-024E30FDC969}" destId="{31BA98E1-9D19-C74A-BEEE-646B5CEED1A5}" srcOrd="0" destOrd="0" presId="urn:microsoft.com/office/officeart/2005/8/layout/target2"/>
    <dgm:cxn modelId="{EAD901CF-4BC6-C642-815B-1828A3AB8CE3}" srcId="{8080834E-582A-3547-9CB5-1B126017FDEA}" destId="{012E9C3C-1262-464E-9DA0-024E30FDC969}" srcOrd="1" destOrd="0" parTransId="{467BB3E6-5EA6-F445-BFD7-5B8364DDFBD3}" sibTransId="{921C3AEE-0EE7-3646-9726-D89740D009CF}"/>
    <dgm:cxn modelId="{00F8C210-C05A-C340-8FA8-5C93941B4D77}" srcId="{F8CB54CB-FB8D-FC40-9035-C9C7CA0BA341}" destId="{8080834E-582A-3547-9CB5-1B126017FDEA}" srcOrd="2" destOrd="0" parTransId="{CE42DB29-669F-AA45-9EA9-A51F12A63133}" sibTransId="{D02E4900-DA46-A74B-A190-547ACB666A4A}"/>
    <dgm:cxn modelId="{A113765E-79F8-774A-AB73-DCA058DF30A9}" type="presOf" srcId="{A464149E-A76B-5848-A5C6-E69092E9AF7C}" destId="{58DBEA21-8F2E-8B4D-86EA-7AEEE14BC227}" srcOrd="0" destOrd="0" presId="urn:microsoft.com/office/officeart/2005/8/layout/target2"/>
    <dgm:cxn modelId="{DA09E120-9784-B54F-9FB4-2A7918D98777}" srcId="{C2676B67-E3A0-7345-9410-61A5B1FC7BAC}" destId="{E14363BE-6F4A-A24E-A3C1-CED209447913}" srcOrd="1" destOrd="0" parTransId="{2E948350-39B1-D346-9B11-F213637C7859}" sibTransId="{FCE3F1FA-74B3-7F4D-801D-7E5262A81090}"/>
    <dgm:cxn modelId="{7A8BF5F7-72F7-5A48-8821-0CD003B02E96}" srcId="{8080834E-582A-3547-9CB5-1B126017FDEA}" destId="{09B4693C-43A1-B241-8AF4-7523B8792EF5}" srcOrd="0" destOrd="0" parTransId="{42E74B70-8684-E243-A46D-90ECE118BCB7}" sibTransId="{8FA7C641-BD12-944C-9BDD-4D0B30257198}"/>
    <dgm:cxn modelId="{E4DBF583-335D-8D41-A903-412AF150577C}" srcId="{FB677BE3-6D9D-4549-A2C3-089DCE26BA79}" destId="{A464149E-A76B-5848-A5C6-E69092E9AF7C}" srcOrd="0" destOrd="0" parTransId="{A379D387-445C-CD4B-886F-B1A3187714F8}" sibTransId="{E6631CB5-71B3-1A49-8E2C-FA44D737908F}"/>
    <dgm:cxn modelId="{F6EBD3E5-4484-F24A-A3EB-DF685EA77F69}" srcId="{F8CB54CB-FB8D-FC40-9035-C9C7CA0BA341}" destId="{FB677BE3-6D9D-4549-A2C3-089DCE26BA79}" srcOrd="1" destOrd="0" parTransId="{BFF885F8-25B6-1046-8515-2CC624D73C6B}" sibTransId="{D29834A6-656C-7046-AE91-256A58F7A17C}"/>
    <dgm:cxn modelId="{1A2C662F-7CE2-1E45-B9D5-4DC469958001}" type="presOf" srcId="{C2676B67-E3A0-7345-9410-61A5B1FC7BAC}" destId="{38C078B8-C658-8848-BCDD-73B6E1DC01F3}" srcOrd="0" destOrd="0" presId="urn:microsoft.com/office/officeart/2005/8/layout/target2"/>
    <dgm:cxn modelId="{7023A2F8-B3C4-2642-A709-7C4538619C50}" type="presOf" srcId="{F8CB54CB-FB8D-FC40-9035-C9C7CA0BA341}" destId="{61D61F9A-BF87-A745-87B3-E3367ABF7E8A}" srcOrd="0" destOrd="0" presId="urn:microsoft.com/office/officeart/2005/8/layout/target2"/>
    <dgm:cxn modelId="{6B32F15C-691A-DC48-BC6C-8D53B44AE005}" type="presOf" srcId="{FB677BE3-6D9D-4549-A2C3-089DCE26BA79}" destId="{E61C6CA2-C8E7-5B47-845F-EB42CCCA25C1}" srcOrd="0" destOrd="0" presId="urn:microsoft.com/office/officeart/2005/8/layout/target2"/>
    <dgm:cxn modelId="{1741F745-50CF-8C4C-968A-6FA7069C601D}" type="presOf" srcId="{D47A14C5-E165-D64B-8AF6-AA95B7C3D92A}" destId="{B337ADD3-D9C8-C641-AD90-D80FCD10F61E}" srcOrd="0" destOrd="0" presId="urn:microsoft.com/office/officeart/2005/8/layout/target2"/>
    <dgm:cxn modelId="{8396A47E-C734-6446-BA9B-76B407EDBAAB}" type="presOf" srcId="{8080834E-582A-3547-9CB5-1B126017FDEA}" destId="{F88E13D8-5E66-A24F-B0B7-F35E876687D5}" srcOrd="0" destOrd="0" presId="urn:microsoft.com/office/officeart/2005/8/layout/target2"/>
    <dgm:cxn modelId="{CEA242B9-090A-F944-8BE7-6F3A0795299B}" type="presOf" srcId="{E14363BE-6F4A-A24E-A3C1-CED209447913}" destId="{795885F0-5056-BD48-9D99-B6FBF6FE42FB}" srcOrd="0" destOrd="0" presId="urn:microsoft.com/office/officeart/2005/8/layout/target2"/>
    <dgm:cxn modelId="{A57436AD-F506-3646-9C26-820CE6DCD882}" type="presParOf" srcId="{61D61F9A-BF87-A745-87B3-E3367ABF7E8A}" destId="{2415C19D-94EB-994C-BDCB-425A1FF6E25D}" srcOrd="0" destOrd="0" presId="urn:microsoft.com/office/officeart/2005/8/layout/target2"/>
    <dgm:cxn modelId="{BBEFD0C5-8114-AB48-BEC4-3EBA6AD32965}" type="presParOf" srcId="{2415C19D-94EB-994C-BDCB-425A1FF6E25D}" destId="{38C078B8-C658-8848-BCDD-73B6E1DC01F3}" srcOrd="0" destOrd="0" presId="urn:microsoft.com/office/officeart/2005/8/layout/target2"/>
    <dgm:cxn modelId="{975F9EF8-D25B-9543-ADF2-E446A661918A}" type="presParOf" srcId="{2415C19D-94EB-994C-BDCB-425A1FF6E25D}" destId="{8C0251FC-ABAC-3044-A997-7FD00A857295}" srcOrd="1" destOrd="0" presId="urn:microsoft.com/office/officeart/2005/8/layout/target2"/>
    <dgm:cxn modelId="{30B21931-FC3B-7C49-BD42-759C59A2FA71}" type="presParOf" srcId="{8C0251FC-ABAC-3044-A997-7FD00A857295}" destId="{B337ADD3-D9C8-C641-AD90-D80FCD10F61E}" srcOrd="0" destOrd="0" presId="urn:microsoft.com/office/officeart/2005/8/layout/target2"/>
    <dgm:cxn modelId="{6FB42375-7A03-5642-B383-CA1B1EA228CF}" type="presParOf" srcId="{8C0251FC-ABAC-3044-A997-7FD00A857295}" destId="{A491E041-539E-1D4E-84A2-C123AB92FAB7}" srcOrd="1" destOrd="0" presId="urn:microsoft.com/office/officeart/2005/8/layout/target2"/>
    <dgm:cxn modelId="{A0FED06C-B068-424C-98B9-A73B6083B648}" type="presParOf" srcId="{8C0251FC-ABAC-3044-A997-7FD00A857295}" destId="{795885F0-5056-BD48-9D99-B6FBF6FE42FB}" srcOrd="2" destOrd="0" presId="urn:microsoft.com/office/officeart/2005/8/layout/target2"/>
    <dgm:cxn modelId="{C3386D72-3D80-E943-8477-E8F5C4022E08}" type="presParOf" srcId="{61D61F9A-BF87-A745-87B3-E3367ABF7E8A}" destId="{80628B5C-207F-864E-B2D3-2EE789294D99}" srcOrd="1" destOrd="0" presId="urn:microsoft.com/office/officeart/2005/8/layout/target2"/>
    <dgm:cxn modelId="{33C1136D-6A16-034E-860F-45FA1A54B56E}" type="presParOf" srcId="{80628B5C-207F-864E-B2D3-2EE789294D99}" destId="{E61C6CA2-C8E7-5B47-845F-EB42CCCA25C1}" srcOrd="0" destOrd="0" presId="urn:microsoft.com/office/officeart/2005/8/layout/target2"/>
    <dgm:cxn modelId="{6F734221-5008-A046-B6C9-9FC048232A92}" type="presParOf" srcId="{80628B5C-207F-864E-B2D3-2EE789294D99}" destId="{6A24C1A1-133A-0E47-AAEC-4F63AE999119}" srcOrd="1" destOrd="0" presId="urn:microsoft.com/office/officeart/2005/8/layout/target2"/>
    <dgm:cxn modelId="{7FC8EE42-2975-8345-A104-A6A109382094}" type="presParOf" srcId="{6A24C1A1-133A-0E47-AAEC-4F63AE999119}" destId="{58DBEA21-8F2E-8B4D-86EA-7AEEE14BC227}" srcOrd="0" destOrd="0" presId="urn:microsoft.com/office/officeart/2005/8/layout/target2"/>
    <dgm:cxn modelId="{A78F5A08-AF87-744D-998F-509D887F8247}" type="presParOf" srcId="{6A24C1A1-133A-0E47-AAEC-4F63AE999119}" destId="{DAA261CA-B740-1949-BF03-682E4518EB30}" srcOrd="1" destOrd="0" presId="urn:microsoft.com/office/officeart/2005/8/layout/target2"/>
    <dgm:cxn modelId="{5CEDF934-AE3D-EE45-B43D-337189651B95}" type="presParOf" srcId="{6A24C1A1-133A-0E47-AAEC-4F63AE999119}" destId="{B8B99A9E-91D6-AB40-804C-43A0109B57B5}" srcOrd="2" destOrd="0" presId="urn:microsoft.com/office/officeart/2005/8/layout/target2"/>
    <dgm:cxn modelId="{4A7FA4A8-F142-0E4B-AAEA-8F5D8CA6353E}" type="presParOf" srcId="{61D61F9A-BF87-A745-87B3-E3367ABF7E8A}" destId="{ADF324B9-8C96-CC40-B8F6-8EE9C14D88EB}" srcOrd="2" destOrd="0" presId="urn:microsoft.com/office/officeart/2005/8/layout/target2"/>
    <dgm:cxn modelId="{BDAD7D3D-79B7-BF4E-9678-5E0A6696553E}" type="presParOf" srcId="{ADF324B9-8C96-CC40-B8F6-8EE9C14D88EB}" destId="{F88E13D8-5E66-A24F-B0B7-F35E876687D5}" srcOrd="0" destOrd="0" presId="urn:microsoft.com/office/officeart/2005/8/layout/target2"/>
    <dgm:cxn modelId="{15B73A6A-4AE3-5149-BA01-D2BA35548F13}" type="presParOf" srcId="{ADF324B9-8C96-CC40-B8F6-8EE9C14D88EB}" destId="{518A947F-363C-3A4A-915F-6B83C6BA7B01}" srcOrd="1" destOrd="0" presId="urn:microsoft.com/office/officeart/2005/8/layout/target2"/>
    <dgm:cxn modelId="{7C989EB1-6D20-FD40-8420-EBFA3CA8AA7A}" type="presParOf" srcId="{518A947F-363C-3A4A-915F-6B83C6BA7B01}" destId="{5950E4BB-CE7B-2E4B-86F5-521257B9B281}" srcOrd="0" destOrd="0" presId="urn:microsoft.com/office/officeart/2005/8/layout/target2"/>
    <dgm:cxn modelId="{4346D568-BC15-DE47-B136-4F1F2A8ACDE6}" type="presParOf" srcId="{518A947F-363C-3A4A-915F-6B83C6BA7B01}" destId="{AB5386EB-43C0-664B-9F90-6E77C9A4A652}" srcOrd="1" destOrd="0" presId="urn:microsoft.com/office/officeart/2005/8/layout/target2"/>
    <dgm:cxn modelId="{60F089A6-3BA8-674E-9CD1-79143E462005}" type="presParOf" srcId="{518A947F-363C-3A4A-915F-6B83C6BA7B01}" destId="{31BA98E1-9D19-C74A-BEEE-646B5CEED1A5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6CEB5A-ABFE-FC48-88EB-00DDAE8AA18B}" type="doc">
      <dgm:prSet loTypeId="urn:microsoft.com/office/officeart/2009/layout/Revers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8F746D-5C53-8D4F-A8C1-ADA9016D82B4}">
      <dgm:prSet/>
      <dgm:spPr/>
      <dgm:t>
        <a:bodyPr/>
        <a:lstStyle/>
        <a:p>
          <a:pPr rtl="0"/>
          <a:endParaRPr lang="en-US" dirty="0" smtClean="0"/>
        </a:p>
        <a:p>
          <a:pPr rtl="0"/>
          <a:endParaRPr lang="en-US" dirty="0" smtClean="0"/>
        </a:p>
        <a:p>
          <a:pPr rtl="0"/>
          <a:r>
            <a:rPr lang="en-US" dirty="0" smtClean="0"/>
            <a:t>ESPACO CANÔNICO</a:t>
          </a:r>
          <a:endParaRPr lang="en-US" dirty="0"/>
        </a:p>
      </dgm:t>
    </dgm:pt>
    <dgm:pt modelId="{F93B8465-C9D5-7347-89AF-16253563C88D}" type="parTrans" cxnId="{51A793C1-6A4E-C949-94CF-206E9CE4A29A}">
      <dgm:prSet/>
      <dgm:spPr/>
      <dgm:t>
        <a:bodyPr/>
        <a:lstStyle/>
        <a:p>
          <a:endParaRPr lang="en-US"/>
        </a:p>
      </dgm:t>
    </dgm:pt>
    <dgm:pt modelId="{260BCA58-E84C-0C49-BC50-2EF69321597E}" type="sibTrans" cxnId="{51A793C1-6A4E-C949-94CF-206E9CE4A29A}">
      <dgm:prSet/>
      <dgm:spPr/>
      <dgm:t>
        <a:bodyPr/>
        <a:lstStyle/>
        <a:p>
          <a:endParaRPr lang="en-US"/>
        </a:p>
      </dgm:t>
    </dgm:pt>
    <dgm:pt modelId="{B62183B2-3687-4449-9A5A-BBFA40D482F5}">
      <dgm:prSet/>
      <dgm:spPr/>
      <dgm:t>
        <a:bodyPr/>
        <a:lstStyle/>
        <a:p>
          <a:pPr rtl="0"/>
          <a:endParaRPr lang="en-US" dirty="0" smtClean="0"/>
        </a:p>
        <a:p>
          <a:pPr rtl="0"/>
          <a:endParaRPr lang="en-US" dirty="0" smtClean="0"/>
        </a:p>
        <a:p>
          <a:pPr rtl="0"/>
          <a:r>
            <a:rPr lang="en-US" dirty="0" smtClean="0"/>
            <a:t>ESPAÇO ASSOCIADO</a:t>
          </a:r>
          <a:endParaRPr lang="en-US" dirty="0"/>
        </a:p>
      </dgm:t>
    </dgm:pt>
    <dgm:pt modelId="{99C19A78-2789-6A47-8C5B-04ADFECC7253}" type="parTrans" cxnId="{99138407-E1B8-3741-AC88-DD3556E56A92}">
      <dgm:prSet/>
      <dgm:spPr/>
      <dgm:t>
        <a:bodyPr/>
        <a:lstStyle/>
        <a:p>
          <a:endParaRPr lang="en-US"/>
        </a:p>
      </dgm:t>
    </dgm:pt>
    <dgm:pt modelId="{837778CE-4E77-2E47-8CB7-BD85B37D9235}" type="sibTrans" cxnId="{99138407-E1B8-3741-AC88-DD3556E56A92}">
      <dgm:prSet/>
      <dgm:spPr/>
      <dgm:t>
        <a:bodyPr/>
        <a:lstStyle/>
        <a:p>
          <a:endParaRPr lang="en-US"/>
        </a:p>
      </dgm:t>
    </dgm:pt>
    <dgm:pt modelId="{E21A4544-E914-D840-8B59-09D86D29B5A3}" type="pres">
      <dgm:prSet presAssocID="{FB6CEB5A-ABFE-FC48-88EB-00DDAE8AA18B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1059679-4EA6-364C-9B02-EB0766F4247A}" type="pres">
      <dgm:prSet presAssocID="{FB6CEB5A-ABFE-FC48-88EB-00DDAE8AA18B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2060D9-DD0C-9346-BBB2-1628B8E86EBE}" type="pres">
      <dgm:prSet presAssocID="{FB6CEB5A-ABFE-FC48-88EB-00DDAE8AA18B}" presName="LeftNode" presStyleLbl="bgImgPlace1" presStyleIdx="0" presStyleCnt="2" custScaleX="434046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37F82EFB-B41A-E64B-B913-E652680671E4}" type="pres">
      <dgm:prSet presAssocID="{FB6CEB5A-ABFE-FC48-88EB-00DDAE8AA18B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4543A8-C026-2A4B-87F9-338E7A5C0A52}" type="pres">
      <dgm:prSet presAssocID="{FB6CEB5A-ABFE-FC48-88EB-00DDAE8AA18B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2D9F8E6-C89A-FC48-A5BF-0CAF557FE361}" type="pres">
      <dgm:prSet presAssocID="{FB6CEB5A-ABFE-FC48-88EB-00DDAE8AA18B}" presName="TopArrow" presStyleLbl="node1" presStyleIdx="0" presStyleCnt="2"/>
      <dgm:spPr/>
    </dgm:pt>
    <dgm:pt modelId="{BD28A1EE-8CB7-AA42-81DE-93E744E6A08A}" type="pres">
      <dgm:prSet presAssocID="{FB6CEB5A-ABFE-FC48-88EB-00DDAE8AA18B}" presName="BottomArrow" presStyleLbl="node1" presStyleIdx="1" presStyleCnt="2"/>
      <dgm:spPr/>
    </dgm:pt>
  </dgm:ptLst>
  <dgm:cxnLst>
    <dgm:cxn modelId="{51A793C1-6A4E-C949-94CF-206E9CE4A29A}" srcId="{FB6CEB5A-ABFE-FC48-88EB-00DDAE8AA18B}" destId="{1C8F746D-5C53-8D4F-A8C1-ADA9016D82B4}" srcOrd="0" destOrd="0" parTransId="{F93B8465-C9D5-7347-89AF-16253563C88D}" sibTransId="{260BCA58-E84C-0C49-BC50-2EF69321597E}"/>
    <dgm:cxn modelId="{99138407-E1B8-3741-AC88-DD3556E56A92}" srcId="{FB6CEB5A-ABFE-FC48-88EB-00DDAE8AA18B}" destId="{B62183B2-3687-4449-9A5A-BBFA40D482F5}" srcOrd="1" destOrd="0" parTransId="{99C19A78-2789-6A47-8C5B-04ADFECC7253}" sibTransId="{837778CE-4E77-2E47-8CB7-BD85B37D9235}"/>
    <dgm:cxn modelId="{2732AD45-4F73-CD47-84B7-94E6A814C8FE}" type="presOf" srcId="{1C8F746D-5C53-8D4F-A8C1-ADA9016D82B4}" destId="{7E2060D9-DD0C-9346-BBB2-1628B8E86EBE}" srcOrd="1" destOrd="0" presId="urn:microsoft.com/office/officeart/2009/layout/ReverseList"/>
    <dgm:cxn modelId="{7AE73CDE-A53E-6C46-A1A1-EB4ED30961AE}" type="presOf" srcId="{B62183B2-3687-4449-9A5A-BBFA40D482F5}" destId="{7C4543A8-C026-2A4B-87F9-338E7A5C0A52}" srcOrd="1" destOrd="0" presId="urn:microsoft.com/office/officeart/2009/layout/ReverseList"/>
    <dgm:cxn modelId="{CAA3E169-E2D7-DF48-AFA5-D5C8ADA3A09D}" type="presOf" srcId="{1C8F746D-5C53-8D4F-A8C1-ADA9016D82B4}" destId="{51059679-4EA6-364C-9B02-EB0766F4247A}" srcOrd="0" destOrd="0" presId="urn:microsoft.com/office/officeart/2009/layout/ReverseList"/>
    <dgm:cxn modelId="{F25D44B8-A8A1-3A48-BE2C-D2AE0F896080}" type="presOf" srcId="{FB6CEB5A-ABFE-FC48-88EB-00DDAE8AA18B}" destId="{E21A4544-E914-D840-8B59-09D86D29B5A3}" srcOrd="0" destOrd="0" presId="urn:microsoft.com/office/officeart/2009/layout/ReverseList"/>
    <dgm:cxn modelId="{EC595F6E-1EEF-DB44-8C48-08BC4A763CDF}" type="presOf" srcId="{B62183B2-3687-4449-9A5A-BBFA40D482F5}" destId="{37F82EFB-B41A-E64B-B913-E652680671E4}" srcOrd="0" destOrd="0" presId="urn:microsoft.com/office/officeart/2009/layout/ReverseList"/>
    <dgm:cxn modelId="{C76B9641-6D9A-0D44-AC6E-A7A27560CF5D}" type="presParOf" srcId="{E21A4544-E914-D840-8B59-09D86D29B5A3}" destId="{51059679-4EA6-364C-9B02-EB0766F4247A}" srcOrd="0" destOrd="0" presId="urn:microsoft.com/office/officeart/2009/layout/ReverseList"/>
    <dgm:cxn modelId="{20315800-E205-1E47-AB20-ED42B5994C21}" type="presParOf" srcId="{E21A4544-E914-D840-8B59-09D86D29B5A3}" destId="{7E2060D9-DD0C-9346-BBB2-1628B8E86EBE}" srcOrd="1" destOrd="0" presId="urn:microsoft.com/office/officeart/2009/layout/ReverseList"/>
    <dgm:cxn modelId="{E580465A-4DB2-5D4A-9098-33984CCBF0FA}" type="presParOf" srcId="{E21A4544-E914-D840-8B59-09D86D29B5A3}" destId="{37F82EFB-B41A-E64B-B913-E652680671E4}" srcOrd="2" destOrd="0" presId="urn:microsoft.com/office/officeart/2009/layout/ReverseList"/>
    <dgm:cxn modelId="{767AF97A-FE04-2841-9876-733FFE6F23AD}" type="presParOf" srcId="{E21A4544-E914-D840-8B59-09D86D29B5A3}" destId="{7C4543A8-C026-2A4B-87F9-338E7A5C0A52}" srcOrd="3" destOrd="0" presId="urn:microsoft.com/office/officeart/2009/layout/ReverseList"/>
    <dgm:cxn modelId="{57E7E767-A2A9-3F47-94F8-559EE8C6E866}" type="presParOf" srcId="{E21A4544-E914-D840-8B59-09D86D29B5A3}" destId="{12D9F8E6-C89A-FC48-A5BF-0CAF557FE361}" srcOrd="4" destOrd="0" presId="urn:microsoft.com/office/officeart/2009/layout/ReverseList"/>
    <dgm:cxn modelId="{CE354FDC-038A-D84F-8D02-E03339984A4D}" type="presParOf" srcId="{E21A4544-E914-D840-8B59-09D86D29B5A3}" destId="{BD28A1EE-8CB7-AA42-81DE-93E744E6A08A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E27056-1B01-0445-917B-617D328843C5}" type="doc">
      <dgm:prSet loTypeId="urn:microsoft.com/office/officeart/2009/layout/Revers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9D2B9A-FF6F-BC49-ABEB-FC14F6444917}">
      <dgm:prSet phldrT="[Text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r>
            <a:rPr lang="en-US" dirty="0" smtClean="0"/>
            <a:t>ESPAÇO CANÔNICO</a:t>
          </a:r>
          <a:endParaRPr lang="en-US" dirty="0"/>
        </a:p>
      </dgm:t>
    </dgm:pt>
    <dgm:pt modelId="{4F226587-6F12-2946-9F05-53AB34F5F96B}" type="parTrans" cxnId="{56C3AFAF-8D67-4D40-A69B-412C324D0525}">
      <dgm:prSet/>
      <dgm:spPr/>
      <dgm:t>
        <a:bodyPr/>
        <a:lstStyle/>
        <a:p>
          <a:endParaRPr lang="en-US"/>
        </a:p>
      </dgm:t>
    </dgm:pt>
    <dgm:pt modelId="{1D173658-2AF4-AA4E-A63E-3EBED053A112}" type="sibTrans" cxnId="{56C3AFAF-8D67-4D40-A69B-412C324D0525}">
      <dgm:prSet/>
      <dgm:spPr/>
      <dgm:t>
        <a:bodyPr/>
        <a:lstStyle/>
        <a:p>
          <a:endParaRPr lang="en-US"/>
        </a:p>
      </dgm:t>
    </dgm:pt>
    <dgm:pt modelId="{F2D65273-DB44-864C-B9B1-7CC09126EC6A}">
      <dgm:prSet phldrT="[Text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r>
            <a:rPr lang="en-US" dirty="0" smtClean="0"/>
            <a:t>ESPAÇO ASSOCIADO</a:t>
          </a:r>
          <a:endParaRPr lang="en-US" dirty="0"/>
        </a:p>
      </dgm:t>
    </dgm:pt>
    <dgm:pt modelId="{5EE164B4-CC9B-3E4C-86A5-0F684AB14F95}" type="parTrans" cxnId="{0A5941FC-90C0-6A4D-932F-66C77741DE90}">
      <dgm:prSet/>
      <dgm:spPr/>
      <dgm:t>
        <a:bodyPr/>
        <a:lstStyle/>
        <a:p>
          <a:endParaRPr lang="en-US"/>
        </a:p>
      </dgm:t>
    </dgm:pt>
    <dgm:pt modelId="{5786AEB9-CCDF-7445-B9EE-7D484BD30FD3}" type="sibTrans" cxnId="{0A5941FC-90C0-6A4D-932F-66C77741DE90}">
      <dgm:prSet/>
      <dgm:spPr/>
      <dgm:t>
        <a:bodyPr/>
        <a:lstStyle/>
        <a:p>
          <a:endParaRPr lang="en-US"/>
        </a:p>
      </dgm:t>
    </dgm:pt>
    <dgm:pt modelId="{9050FF21-9A90-B94D-9137-7CA34EC20212}" type="pres">
      <dgm:prSet presAssocID="{1EE27056-1B01-0445-917B-617D328843C5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DBD2FAF-59DB-F447-B416-80D55EA66DBB}" type="pres">
      <dgm:prSet presAssocID="{1EE27056-1B01-0445-917B-617D328843C5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558EBF-5B3B-E64E-9340-4ACBC6E53805}" type="pres">
      <dgm:prSet presAssocID="{1EE27056-1B01-0445-917B-617D328843C5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03991B81-3830-8A4A-8688-5262F84323CC}" type="pres">
      <dgm:prSet presAssocID="{1EE27056-1B01-0445-917B-617D328843C5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43AC50-7C69-8844-9408-DC77B87C4684}" type="pres">
      <dgm:prSet presAssocID="{1EE27056-1B01-0445-917B-617D328843C5}" presName="RightNode" presStyleLbl="bgImgPlace1" presStyleIdx="1" presStyleCnt="2" custScaleX="223829" custScaleY="9249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B21E959-FB94-6443-9D05-D6C7B00833D5}" type="pres">
      <dgm:prSet presAssocID="{1EE27056-1B01-0445-917B-617D328843C5}" presName="TopArrow" presStyleLbl="node1" presStyleIdx="0" presStyleCnt="2" custLinFactNeighborX="-27880"/>
      <dgm:spPr/>
    </dgm:pt>
    <dgm:pt modelId="{490799A1-18A3-C449-95C7-9243A8BF7BC9}" type="pres">
      <dgm:prSet presAssocID="{1EE27056-1B01-0445-917B-617D328843C5}" presName="BottomArrow" presStyleLbl="node1" presStyleIdx="1" presStyleCnt="2" custLinFactNeighborX="-32062"/>
      <dgm:spPr/>
    </dgm:pt>
  </dgm:ptLst>
  <dgm:cxnLst>
    <dgm:cxn modelId="{0A5941FC-90C0-6A4D-932F-66C77741DE90}" srcId="{1EE27056-1B01-0445-917B-617D328843C5}" destId="{F2D65273-DB44-864C-B9B1-7CC09126EC6A}" srcOrd="1" destOrd="0" parTransId="{5EE164B4-CC9B-3E4C-86A5-0F684AB14F95}" sibTransId="{5786AEB9-CCDF-7445-B9EE-7D484BD30FD3}"/>
    <dgm:cxn modelId="{82A88A49-5DA6-3C4D-A51B-0CBE632CB99B}" type="presOf" srcId="{F2D65273-DB44-864C-B9B1-7CC09126EC6A}" destId="{EF43AC50-7C69-8844-9408-DC77B87C4684}" srcOrd="1" destOrd="0" presId="urn:microsoft.com/office/officeart/2009/layout/ReverseList"/>
    <dgm:cxn modelId="{F3EFBF68-7C85-9B4C-8929-4204610CE63D}" type="presOf" srcId="{1EE27056-1B01-0445-917B-617D328843C5}" destId="{9050FF21-9A90-B94D-9137-7CA34EC20212}" srcOrd="0" destOrd="0" presId="urn:microsoft.com/office/officeart/2009/layout/ReverseList"/>
    <dgm:cxn modelId="{56C3AFAF-8D67-4D40-A69B-412C324D0525}" srcId="{1EE27056-1B01-0445-917B-617D328843C5}" destId="{169D2B9A-FF6F-BC49-ABEB-FC14F6444917}" srcOrd="0" destOrd="0" parTransId="{4F226587-6F12-2946-9F05-53AB34F5F96B}" sibTransId="{1D173658-2AF4-AA4E-A63E-3EBED053A112}"/>
    <dgm:cxn modelId="{711458D6-639E-C94E-9A6E-D0C21D5F9F01}" type="presOf" srcId="{F2D65273-DB44-864C-B9B1-7CC09126EC6A}" destId="{03991B81-3830-8A4A-8688-5262F84323CC}" srcOrd="0" destOrd="0" presId="urn:microsoft.com/office/officeart/2009/layout/ReverseList"/>
    <dgm:cxn modelId="{E526BBED-46C5-5345-B4DC-BC236319AA82}" type="presOf" srcId="{169D2B9A-FF6F-BC49-ABEB-FC14F6444917}" destId="{FDBD2FAF-59DB-F447-B416-80D55EA66DBB}" srcOrd="0" destOrd="0" presId="urn:microsoft.com/office/officeart/2009/layout/ReverseList"/>
    <dgm:cxn modelId="{0D518384-34C0-7443-BACE-105EF3F2917C}" type="presOf" srcId="{169D2B9A-FF6F-BC49-ABEB-FC14F6444917}" destId="{D0558EBF-5B3B-E64E-9340-4ACBC6E53805}" srcOrd="1" destOrd="0" presId="urn:microsoft.com/office/officeart/2009/layout/ReverseList"/>
    <dgm:cxn modelId="{AFA2CE49-2503-1942-8B85-9EAEABB196D4}" type="presParOf" srcId="{9050FF21-9A90-B94D-9137-7CA34EC20212}" destId="{FDBD2FAF-59DB-F447-B416-80D55EA66DBB}" srcOrd="0" destOrd="0" presId="urn:microsoft.com/office/officeart/2009/layout/ReverseList"/>
    <dgm:cxn modelId="{52802490-019C-344B-8D86-5DF9E862CDEE}" type="presParOf" srcId="{9050FF21-9A90-B94D-9137-7CA34EC20212}" destId="{D0558EBF-5B3B-E64E-9340-4ACBC6E53805}" srcOrd="1" destOrd="0" presId="urn:microsoft.com/office/officeart/2009/layout/ReverseList"/>
    <dgm:cxn modelId="{41935774-BE15-DF4A-BA5B-C93A16C42269}" type="presParOf" srcId="{9050FF21-9A90-B94D-9137-7CA34EC20212}" destId="{03991B81-3830-8A4A-8688-5262F84323CC}" srcOrd="2" destOrd="0" presId="urn:microsoft.com/office/officeart/2009/layout/ReverseList"/>
    <dgm:cxn modelId="{6D9B85DB-0E6F-E248-958D-D6BE9AC9B273}" type="presParOf" srcId="{9050FF21-9A90-B94D-9137-7CA34EC20212}" destId="{EF43AC50-7C69-8844-9408-DC77B87C4684}" srcOrd="3" destOrd="0" presId="urn:microsoft.com/office/officeart/2009/layout/ReverseList"/>
    <dgm:cxn modelId="{73FF0415-5C74-EC4A-8BCE-3ED3B1936595}" type="presParOf" srcId="{9050FF21-9A90-B94D-9137-7CA34EC20212}" destId="{7B21E959-FB94-6443-9D05-D6C7B00833D5}" srcOrd="4" destOrd="0" presId="urn:microsoft.com/office/officeart/2009/layout/ReverseList"/>
    <dgm:cxn modelId="{6D88DF77-4878-5A49-AD2D-6670D46144E2}" type="presParOf" srcId="{9050FF21-9A90-B94D-9137-7CA34EC20212}" destId="{490799A1-18A3-C449-95C7-9243A8BF7BC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3C8D6FF-1EB2-7643-AD95-E18DD6873047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79AA7D-9995-344C-972A-DD4C3B649DE8}">
      <dgm:prSet phldrT="[Text]"/>
      <dgm:spPr/>
      <dgm:t>
        <a:bodyPr/>
        <a:lstStyle/>
        <a:p>
          <a:r>
            <a:rPr lang="en-US" dirty="0" smtClean="0"/>
            <a:t>CANÔNICO</a:t>
          </a:r>
          <a:endParaRPr lang="en-US" dirty="0"/>
        </a:p>
      </dgm:t>
    </dgm:pt>
    <dgm:pt modelId="{15A5BD9F-2649-A647-B802-307A7665A737}" type="parTrans" cxnId="{FAE3C37C-D6A6-BB48-BCD4-EAC4A286EC36}">
      <dgm:prSet/>
      <dgm:spPr/>
      <dgm:t>
        <a:bodyPr/>
        <a:lstStyle/>
        <a:p>
          <a:endParaRPr lang="en-US"/>
        </a:p>
      </dgm:t>
    </dgm:pt>
    <dgm:pt modelId="{CE700189-A315-C34F-A603-7BEE2903A4AE}" type="sibTrans" cxnId="{FAE3C37C-D6A6-BB48-BCD4-EAC4A286EC36}">
      <dgm:prSet/>
      <dgm:spPr/>
      <dgm:t>
        <a:bodyPr/>
        <a:lstStyle/>
        <a:p>
          <a:endParaRPr lang="en-US"/>
        </a:p>
      </dgm:t>
    </dgm:pt>
    <dgm:pt modelId="{1B6ACE1E-D6D7-1B4A-A7FE-12146B7ACF80}">
      <dgm:prSet phldrT="[Text]"/>
      <dgm:spPr/>
      <dgm:t>
        <a:bodyPr/>
        <a:lstStyle/>
        <a:p>
          <a:r>
            <a:rPr lang="en-US" dirty="0" smtClean="0"/>
            <a:t>ASSOCIADO</a:t>
          </a:r>
          <a:endParaRPr lang="en-US" dirty="0"/>
        </a:p>
      </dgm:t>
    </dgm:pt>
    <dgm:pt modelId="{E3642054-6798-5546-88CD-C4E2AF7E7B10}" type="parTrans" cxnId="{7F1D3988-55FE-D74C-8873-3095C15D6AA4}">
      <dgm:prSet/>
      <dgm:spPr/>
      <dgm:t>
        <a:bodyPr/>
        <a:lstStyle/>
        <a:p>
          <a:endParaRPr lang="en-US"/>
        </a:p>
      </dgm:t>
    </dgm:pt>
    <dgm:pt modelId="{A40B78F3-FA0F-B142-A2BD-FE875616657E}" type="sibTrans" cxnId="{7F1D3988-55FE-D74C-8873-3095C15D6AA4}">
      <dgm:prSet/>
      <dgm:spPr/>
      <dgm:t>
        <a:bodyPr/>
        <a:lstStyle/>
        <a:p>
          <a:endParaRPr lang="en-US"/>
        </a:p>
      </dgm:t>
    </dgm:pt>
    <dgm:pt modelId="{52D6B30A-56BA-DB48-9447-526C7205E91A}">
      <dgm:prSet phldrT="[Text]"/>
      <dgm:spPr/>
      <dgm:t>
        <a:bodyPr/>
        <a:lstStyle/>
        <a:p>
          <a:r>
            <a:rPr lang="en-US" dirty="0" smtClean="0"/>
            <a:t>ASSOCIADO</a:t>
          </a:r>
          <a:endParaRPr lang="en-US" dirty="0"/>
        </a:p>
      </dgm:t>
    </dgm:pt>
    <dgm:pt modelId="{B96721D5-1B4B-A34A-98B7-0151AA03B495}" type="parTrans" cxnId="{7D61A170-B1AA-684A-BFF3-6761580CFD11}">
      <dgm:prSet/>
      <dgm:spPr/>
      <dgm:t>
        <a:bodyPr/>
        <a:lstStyle/>
        <a:p>
          <a:endParaRPr lang="en-US"/>
        </a:p>
      </dgm:t>
    </dgm:pt>
    <dgm:pt modelId="{6B4884C9-3D07-3C4D-82DB-AD9FE4325A9A}" type="sibTrans" cxnId="{7D61A170-B1AA-684A-BFF3-6761580CFD11}">
      <dgm:prSet/>
      <dgm:spPr/>
      <dgm:t>
        <a:bodyPr/>
        <a:lstStyle/>
        <a:p>
          <a:endParaRPr lang="en-US"/>
        </a:p>
      </dgm:t>
    </dgm:pt>
    <dgm:pt modelId="{1053797E-4510-FE41-B63D-3B0AB5630BFD}">
      <dgm:prSet phldrT="[Text]"/>
      <dgm:spPr/>
      <dgm:t>
        <a:bodyPr/>
        <a:lstStyle/>
        <a:p>
          <a:r>
            <a:rPr lang="en-US" dirty="0" smtClean="0"/>
            <a:t>ASSOCIADO</a:t>
          </a:r>
          <a:endParaRPr lang="en-US" dirty="0"/>
        </a:p>
      </dgm:t>
    </dgm:pt>
    <dgm:pt modelId="{810278E0-251E-134A-A543-B44E82AD2F31}" type="parTrans" cxnId="{B1922AA0-6A30-6A44-A559-6516ADF9AA42}">
      <dgm:prSet/>
      <dgm:spPr/>
      <dgm:t>
        <a:bodyPr/>
        <a:lstStyle/>
        <a:p>
          <a:endParaRPr lang="en-US"/>
        </a:p>
      </dgm:t>
    </dgm:pt>
    <dgm:pt modelId="{1933EEB5-54EB-CB49-93E5-DCB9C03E7AD3}" type="sibTrans" cxnId="{B1922AA0-6A30-6A44-A559-6516ADF9AA42}">
      <dgm:prSet/>
      <dgm:spPr/>
      <dgm:t>
        <a:bodyPr/>
        <a:lstStyle/>
        <a:p>
          <a:endParaRPr lang="en-US"/>
        </a:p>
      </dgm:t>
    </dgm:pt>
    <dgm:pt modelId="{36022F13-A7A3-FD4B-A835-D8BA1288A7A3}" type="pres">
      <dgm:prSet presAssocID="{F3C8D6FF-1EB2-7643-AD95-E18DD687304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F83BDC-D7C6-C64C-B1E3-CA146EDDFB8A}" type="pres">
      <dgm:prSet presAssocID="{3479AA7D-9995-344C-972A-DD4C3B649DE8}" presName="centerShape" presStyleLbl="node0" presStyleIdx="0" presStyleCnt="1"/>
      <dgm:spPr/>
      <dgm:t>
        <a:bodyPr/>
        <a:lstStyle/>
        <a:p>
          <a:endParaRPr lang="en-US"/>
        </a:p>
      </dgm:t>
    </dgm:pt>
    <dgm:pt modelId="{10001D76-AE37-E747-AED0-061394C84781}" type="pres">
      <dgm:prSet presAssocID="{E3642054-6798-5546-88CD-C4E2AF7E7B10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024077F2-99B7-7846-9945-D6E5B726EEF6}" type="pres">
      <dgm:prSet presAssocID="{1B6ACE1E-D6D7-1B4A-A7FE-12146B7ACF8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DB7C3-3F55-DC4A-9136-9877CF2B3884}" type="pres">
      <dgm:prSet presAssocID="{B96721D5-1B4B-A34A-98B7-0151AA03B495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CB40872C-C9F9-8A47-8F61-51B2E6261036}" type="pres">
      <dgm:prSet presAssocID="{52D6B30A-56BA-DB48-9447-526C7205E91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CFB663-CD93-454C-8893-3C1D4C4D20BD}" type="pres">
      <dgm:prSet presAssocID="{810278E0-251E-134A-A543-B44E82AD2F31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ABEE9117-922D-BB4B-ADA9-1E16F778948C}" type="pres">
      <dgm:prSet presAssocID="{1053797E-4510-FE41-B63D-3B0AB5630B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78EF42-7902-4B4E-B035-6B3DA9DB859E}" type="presOf" srcId="{1053797E-4510-FE41-B63D-3B0AB5630BFD}" destId="{ABEE9117-922D-BB4B-ADA9-1E16F778948C}" srcOrd="0" destOrd="0" presId="urn:microsoft.com/office/officeart/2005/8/layout/radial4"/>
    <dgm:cxn modelId="{DE9BB4E3-BFA8-4948-BE9D-F7F18133B1F9}" type="presOf" srcId="{B96721D5-1B4B-A34A-98B7-0151AA03B495}" destId="{3DFDB7C3-3F55-DC4A-9136-9877CF2B3884}" srcOrd="0" destOrd="0" presId="urn:microsoft.com/office/officeart/2005/8/layout/radial4"/>
    <dgm:cxn modelId="{A82AAF6E-8716-BD43-9D94-545B5513CC4E}" type="presOf" srcId="{52D6B30A-56BA-DB48-9447-526C7205E91A}" destId="{CB40872C-C9F9-8A47-8F61-51B2E6261036}" srcOrd="0" destOrd="0" presId="urn:microsoft.com/office/officeart/2005/8/layout/radial4"/>
    <dgm:cxn modelId="{433E6B2E-78D6-DD43-8535-F1B04260105B}" type="presOf" srcId="{3479AA7D-9995-344C-972A-DD4C3B649DE8}" destId="{EBF83BDC-D7C6-C64C-B1E3-CA146EDDFB8A}" srcOrd="0" destOrd="0" presId="urn:microsoft.com/office/officeart/2005/8/layout/radial4"/>
    <dgm:cxn modelId="{B1922AA0-6A30-6A44-A559-6516ADF9AA42}" srcId="{3479AA7D-9995-344C-972A-DD4C3B649DE8}" destId="{1053797E-4510-FE41-B63D-3B0AB5630BFD}" srcOrd="2" destOrd="0" parTransId="{810278E0-251E-134A-A543-B44E82AD2F31}" sibTransId="{1933EEB5-54EB-CB49-93E5-DCB9C03E7AD3}"/>
    <dgm:cxn modelId="{FAE3C37C-D6A6-BB48-BCD4-EAC4A286EC36}" srcId="{F3C8D6FF-1EB2-7643-AD95-E18DD6873047}" destId="{3479AA7D-9995-344C-972A-DD4C3B649DE8}" srcOrd="0" destOrd="0" parTransId="{15A5BD9F-2649-A647-B802-307A7665A737}" sibTransId="{CE700189-A315-C34F-A603-7BEE2903A4AE}"/>
    <dgm:cxn modelId="{E29BDC91-FDD9-2A40-9532-36FA17F48890}" type="presOf" srcId="{E3642054-6798-5546-88CD-C4E2AF7E7B10}" destId="{10001D76-AE37-E747-AED0-061394C84781}" srcOrd="0" destOrd="0" presId="urn:microsoft.com/office/officeart/2005/8/layout/radial4"/>
    <dgm:cxn modelId="{480BC025-A2F6-8642-AA43-421D955E4D72}" type="presOf" srcId="{F3C8D6FF-1EB2-7643-AD95-E18DD6873047}" destId="{36022F13-A7A3-FD4B-A835-D8BA1288A7A3}" srcOrd="0" destOrd="0" presId="urn:microsoft.com/office/officeart/2005/8/layout/radial4"/>
    <dgm:cxn modelId="{7F1D3988-55FE-D74C-8873-3095C15D6AA4}" srcId="{3479AA7D-9995-344C-972A-DD4C3B649DE8}" destId="{1B6ACE1E-D6D7-1B4A-A7FE-12146B7ACF80}" srcOrd="0" destOrd="0" parTransId="{E3642054-6798-5546-88CD-C4E2AF7E7B10}" sibTransId="{A40B78F3-FA0F-B142-A2BD-FE875616657E}"/>
    <dgm:cxn modelId="{7D61A170-B1AA-684A-BFF3-6761580CFD11}" srcId="{3479AA7D-9995-344C-972A-DD4C3B649DE8}" destId="{52D6B30A-56BA-DB48-9447-526C7205E91A}" srcOrd="1" destOrd="0" parTransId="{B96721D5-1B4B-A34A-98B7-0151AA03B495}" sibTransId="{6B4884C9-3D07-3C4D-82DB-AD9FE4325A9A}"/>
    <dgm:cxn modelId="{C08A3286-8B05-1C4E-AFFD-417E02B91D7F}" type="presOf" srcId="{1B6ACE1E-D6D7-1B4A-A7FE-12146B7ACF80}" destId="{024077F2-99B7-7846-9945-D6E5B726EEF6}" srcOrd="0" destOrd="0" presId="urn:microsoft.com/office/officeart/2005/8/layout/radial4"/>
    <dgm:cxn modelId="{F43DB962-125C-3045-93C6-28AE1BD6AD8C}" type="presOf" srcId="{810278E0-251E-134A-A543-B44E82AD2F31}" destId="{E8CFB663-CD93-454C-8893-3C1D4C4D20BD}" srcOrd="0" destOrd="0" presId="urn:microsoft.com/office/officeart/2005/8/layout/radial4"/>
    <dgm:cxn modelId="{54BFB143-D911-644E-AE0E-A99DA2E4A417}" type="presParOf" srcId="{36022F13-A7A3-FD4B-A835-D8BA1288A7A3}" destId="{EBF83BDC-D7C6-C64C-B1E3-CA146EDDFB8A}" srcOrd="0" destOrd="0" presId="urn:microsoft.com/office/officeart/2005/8/layout/radial4"/>
    <dgm:cxn modelId="{A37755A4-1FC9-6747-B266-3511BE709945}" type="presParOf" srcId="{36022F13-A7A3-FD4B-A835-D8BA1288A7A3}" destId="{10001D76-AE37-E747-AED0-061394C84781}" srcOrd="1" destOrd="0" presId="urn:microsoft.com/office/officeart/2005/8/layout/radial4"/>
    <dgm:cxn modelId="{EAEF07A1-EBD7-044D-9BA2-E56FC981E08C}" type="presParOf" srcId="{36022F13-A7A3-FD4B-A835-D8BA1288A7A3}" destId="{024077F2-99B7-7846-9945-D6E5B726EEF6}" srcOrd="2" destOrd="0" presId="urn:microsoft.com/office/officeart/2005/8/layout/radial4"/>
    <dgm:cxn modelId="{8A2CCBDA-CBFA-9441-A639-CE1DCAF64DF1}" type="presParOf" srcId="{36022F13-A7A3-FD4B-A835-D8BA1288A7A3}" destId="{3DFDB7C3-3F55-DC4A-9136-9877CF2B3884}" srcOrd="3" destOrd="0" presId="urn:microsoft.com/office/officeart/2005/8/layout/radial4"/>
    <dgm:cxn modelId="{D1CE56DD-98BC-FB40-BD3C-87B722211446}" type="presParOf" srcId="{36022F13-A7A3-FD4B-A835-D8BA1288A7A3}" destId="{CB40872C-C9F9-8A47-8F61-51B2E6261036}" srcOrd="4" destOrd="0" presId="urn:microsoft.com/office/officeart/2005/8/layout/radial4"/>
    <dgm:cxn modelId="{DA6EBB86-484E-6D4E-B8B4-B8CF2357C17B}" type="presParOf" srcId="{36022F13-A7A3-FD4B-A835-D8BA1288A7A3}" destId="{E8CFB663-CD93-454C-8893-3C1D4C4D20BD}" srcOrd="5" destOrd="0" presId="urn:microsoft.com/office/officeart/2005/8/layout/radial4"/>
    <dgm:cxn modelId="{3FE70225-8D9B-2C4D-8E23-7BC7112032D0}" type="presParOf" srcId="{36022F13-A7A3-FD4B-A835-D8BA1288A7A3}" destId="{ABEE9117-922D-BB4B-ADA9-1E16F778948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3C8D6FF-1EB2-7643-AD95-E18DD6873047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79AA7D-9995-344C-972A-DD4C3B649DE8}">
      <dgm:prSet phldrT="[Text]"/>
      <dgm:spPr/>
      <dgm:t>
        <a:bodyPr/>
        <a:lstStyle/>
        <a:p>
          <a:r>
            <a:rPr lang="en-US" dirty="0" smtClean="0"/>
            <a:t>CANÔNICO</a:t>
          </a:r>
          <a:endParaRPr lang="en-US" dirty="0"/>
        </a:p>
      </dgm:t>
    </dgm:pt>
    <dgm:pt modelId="{15A5BD9F-2649-A647-B802-307A7665A737}" type="parTrans" cxnId="{FAE3C37C-D6A6-BB48-BCD4-EAC4A286EC36}">
      <dgm:prSet/>
      <dgm:spPr/>
      <dgm:t>
        <a:bodyPr/>
        <a:lstStyle/>
        <a:p>
          <a:endParaRPr lang="en-US"/>
        </a:p>
      </dgm:t>
    </dgm:pt>
    <dgm:pt modelId="{CE700189-A315-C34F-A603-7BEE2903A4AE}" type="sibTrans" cxnId="{FAE3C37C-D6A6-BB48-BCD4-EAC4A286EC36}">
      <dgm:prSet/>
      <dgm:spPr/>
      <dgm:t>
        <a:bodyPr/>
        <a:lstStyle/>
        <a:p>
          <a:endParaRPr lang="en-US"/>
        </a:p>
      </dgm:t>
    </dgm:pt>
    <dgm:pt modelId="{1B6ACE1E-D6D7-1B4A-A7FE-12146B7ACF80}">
      <dgm:prSet phldrT="[Text]"/>
      <dgm:spPr/>
      <dgm:t>
        <a:bodyPr/>
        <a:lstStyle/>
        <a:p>
          <a:r>
            <a:rPr lang="en-US" dirty="0" smtClean="0"/>
            <a:t>REDE DE APARELHOS</a:t>
          </a:r>
          <a:endParaRPr lang="en-US" dirty="0"/>
        </a:p>
      </dgm:t>
    </dgm:pt>
    <dgm:pt modelId="{E3642054-6798-5546-88CD-C4E2AF7E7B10}" type="parTrans" cxnId="{7F1D3988-55FE-D74C-8873-3095C15D6AA4}">
      <dgm:prSet/>
      <dgm:spPr/>
      <dgm:t>
        <a:bodyPr/>
        <a:lstStyle/>
        <a:p>
          <a:endParaRPr lang="en-US"/>
        </a:p>
      </dgm:t>
    </dgm:pt>
    <dgm:pt modelId="{A40B78F3-FA0F-B142-A2BD-FE875616657E}" type="sibTrans" cxnId="{7F1D3988-55FE-D74C-8873-3095C15D6AA4}">
      <dgm:prSet/>
      <dgm:spPr/>
      <dgm:t>
        <a:bodyPr/>
        <a:lstStyle/>
        <a:p>
          <a:endParaRPr lang="en-US"/>
        </a:p>
      </dgm:t>
    </dgm:pt>
    <dgm:pt modelId="{52D6B30A-56BA-DB48-9447-526C7205E91A}">
      <dgm:prSet phldrT="[Text]"/>
      <dgm:spPr/>
      <dgm:t>
        <a:bodyPr/>
        <a:lstStyle/>
        <a:p>
          <a:r>
            <a:rPr lang="en-US" dirty="0" smtClean="0"/>
            <a:t>CAMPO DISCURSIVO</a:t>
          </a:r>
          <a:endParaRPr lang="en-US" dirty="0"/>
        </a:p>
      </dgm:t>
    </dgm:pt>
    <dgm:pt modelId="{B96721D5-1B4B-A34A-98B7-0151AA03B495}" type="parTrans" cxnId="{7D61A170-B1AA-684A-BFF3-6761580CFD11}">
      <dgm:prSet/>
      <dgm:spPr/>
      <dgm:t>
        <a:bodyPr/>
        <a:lstStyle/>
        <a:p>
          <a:endParaRPr lang="en-US"/>
        </a:p>
      </dgm:t>
    </dgm:pt>
    <dgm:pt modelId="{6B4884C9-3D07-3C4D-82DB-AD9FE4325A9A}" type="sibTrans" cxnId="{7D61A170-B1AA-684A-BFF3-6761580CFD11}">
      <dgm:prSet/>
      <dgm:spPr/>
      <dgm:t>
        <a:bodyPr/>
        <a:lstStyle/>
        <a:p>
          <a:endParaRPr lang="en-US"/>
        </a:p>
      </dgm:t>
    </dgm:pt>
    <dgm:pt modelId="{1053797E-4510-FE41-B63D-3B0AB5630BFD}">
      <dgm:prSet phldrT="[Text]"/>
      <dgm:spPr/>
      <dgm:t>
        <a:bodyPr/>
        <a:lstStyle/>
        <a:p>
          <a:r>
            <a:rPr lang="en-US" dirty="0" smtClean="0"/>
            <a:t>ARQUIVO</a:t>
          </a:r>
          <a:endParaRPr lang="en-US" dirty="0"/>
        </a:p>
      </dgm:t>
    </dgm:pt>
    <dgm:pt modelId="{810278E0-251E-134A-A543-B44E82AD2F31}" type="parTrans" cxnId="{B1922AA0-6A30-6A44-A559-6516ADF9AA42}">
      <dgm:prSet/>
      <dgm:spPr/>
      <dgm:t>
        <a:bodyPr/>
        <a:lstStyle/>
        <a:p>
          <a:endParaRPr lang="en-US"/>
        </a:p>
      </dgm:t>
    </dgm:pt>
    <dgm:pt modelId="{1933EEB5-54EB-CB49-93E5-DCB9C03E7AD3}" type="sibTrans" cxnId="{B1922AA0-6A30-6A44-A559-6516ADF9AA42}">
      <dgm:prSet/>
      <dgm:spPr/>
      <dgm:t>
        <a:bodyPr/>
        <a:lstStyle/>
        <a:p>
          <a:endParaRPr lang="en-US"/>
        </a:p>
      </dgm:t>
    </dgm:pt>
    <dgm:pt modelId="{36022F13-A7A3-FD4B-A835-D8BA1288A7A3}" type="pres">
      <dgm:prSet presAssocID="{F3C8D6FF-1EB2-7643-AD95-E18DD687304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F83BDC-D7C6-C64C-B1E3-CA146EDDFB8A}" type="pres">
      <dgm:prSet presAssocID="{3479AA7D-9995-344C-972A-DD4C3B649DE8}" presName="centerShape" presStyleLbl="node0" presStyleIdx="0" presStyleCnt="1"/>
      <dgm:spPr/>
      <dgm:t>
        <a:bodyPr/>
        <a:lstStyle/>
        <a:p>
          <a:endParaRPr lang="en-US"/>
        </a:p>
      </dgm:t>
    </dgm:pt>
    <dgm:pt modelId="{10001D76-AE37-E747-AED0-061394C84781}" type="pres">
      <dgm:prSet presAssocID="{E3642054-6798-5546-88CD-C4E2AF7E7B10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024077F2-99B7-7846-9945-D6E5B726EEF6}" type="pres">
      <dgm:prSet presAssocID="{1B6ACE1E-D6D7-1B4A-A7FE-12146B7ACF8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DB7C3-3F55-DC4A-9136-9877CF2B3884}" type="pres">
      <dgm:prSet presAssocID="{B96721D5-1B4B-A34A-98B7-0151AA03B495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CB40872C-C9F9-8A47-8F61-51B2E6261036}" type="pres">
      <dgm:prSet presAssocID="{52D6B30A-56BA-DB48-9447-526C7205E91A}" presName="node" presStyleLbl="node1" presStyleIdx="1" presStyleCnt="3" custFlipHor="1" custScaleX="110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CFB663-CD93-454C-8893-3C1D4C4D20BD}" type="pres">
      <dgm:prSet presAssocID="{810278E0-251E-134A-A543-B44E82AD2F31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ABEE9117-922D-BB4B-ADA9-1E16F778948C}" type="pres">
      <dgm:prSet presAssocID="{1053797E-4510-FE41-B63D-3B0AB5630B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3ECA99-6802-1F49-8C1B-E764BFF00637}" type="presOf" srcId="{52D6B30A-56BA-DB48-9447-526C7205E91A}" destId="{CB40872C-C9F9-8A47-8F61-51B2E6261036}" srcOrd="0" destOrd="0" presId="urn:microsoft.com/office/officeart/2005/8/layout/radial4"/>
    <dgm:cxn modelId="{455DACBE-7DD1-4B43-A17B-E72036333552}" type="presOf" srcId="{810278E0-251E-134A-A543-B44E82AD2F31}" destId="{E8CFB663-CD93-454C-8893-3C1D4C4D20BD}" srcOrd="0" destOrd="0" presId="urn:microsoft.com/office/officeart/2005/8/layout/radial4"/>
    <dgm:cxn modelId="{B1922AA0-6A30-6A44-A559-6516ADF9AA42}" srcId="{3479AA7D-9995-344C-972A-DD4C3B649DE8}" destId="{1053797E-4510-FE41-B63D-3B0AB5630BFD}" srcOrd="2" destOrd="0" parTransId="{810278E0-251E-134A-A543-B44E82AD2F31}" sibTransId="{1933EEB5-54EB-CB49-93E5-DCB9C03E7AD3}"/>
    <dgm:cxn modelId="{FAE3C37C-D6A6-BB48-BCD4-EAC4A286EC36}" srcId="{F3C8D6FF-1EB2-7643-AD95-E18DD6873047}" destId="{3479AA7D-9995-344C-972A-DD4C3B649DE8}" srcOrd="0" destOrd="0" parTransId="{15A5BD9F-2649-A647-B802-307A7665A737}" sibTransId="{CE700189-A315-C34F-A603-7BEE2903A4AE}"/>
    <dgm:cxn modelId="{7F1D3988-55FE-D74C-8873-3095C15D6AA4}" srcId="{3479AA7D-9995-344C-972A-DD4C3B649DE8}" destId="{1B6ACE1E-D6D7-1B4A-A7FE-12146B7ACF80}" srcOrd="0" destOrd="0" parTransId="{E3642054-6798-5546-88CD-C4E2AF7E7B10}" sibTransId="{A40B78F3-FA0F-B142-A2BD-FE875616657E}"/>
    <dgm:cxn modelId="{494A3373-FCFA-9A4B-8D71-5140F31108DD}" type="presOf" srcId="{3479AA7D-9995-344C-972A-DD4C3B649DE8}" destId="{EBF83BDC-D7C6-C64C-B1E3-CA146EDDFB8A}" srcOrd="0" destOrd="0" presId="urn:microsoft.com/office/officeart/2005/8/layout/radial4"/>
    <dgm:cxn modelId="{68AD0E17-1131-AB4E-8F34-852D6269696A}" type="presOf" srcId="{1B6ACE1E-D6D7-1B4A-A7FE-12146B7ACF80}" destId="{024077F2-99B7-7846-9945-D6E5B726EEF6}" srcOrd="0" destOrd="0" presId="urn:microsoft.com/office/officeart/2005/8/layout/radial4"/>
    <dgm:cxn modelId="{2B969572-0847-5C48-88A4-814ABB0C786C}" type="presOf" srcId="{E3642054-6798-5546-88CD-C4E2AF7E7B10}" destId="{10001D76-AE37-E747-AED0-061394C84781}" srcOrd="0" destOrd="0" presId="urn:microsoft.com/office/officeart/2005/8/layout/radial4"/>
    <dgm:cxn modelId="{15476E5A-A606-624F-8169-FEC7FE53A03A}" type="presOf" srcId="{1053797E-4510-FE41-B63D-3B0AB5630BFD}" destId="{ABEE9117-922D-BB4B-ADA9-1E16F778948C}" srcOrd="0" destOrd="0" presId="urn:microsoft.com/office/officeart/2005/8/layout/radial4"/>
    <dgm:cxn modelId="{3D36BC21-C7CC-7243-B2CA-FD84006B400D}" type="presOf" srcId="{F3C8D6FF-1EB2-7643-AD95-E18DD6873047}" destId="{36022F13-A7A3-FD4B-A835-D8BA1288A7A3}" srcOrd="0" destOrd="0" presId="urn:microsoft.com/office/officeart/2005/8/layout/radial4"/>
    <dgm:cxn modelId="{7D61A170-B1AA-684A-BFF3-6761580CFD11}" srcId="{3479AA7D-9995-344C-972A-DD4C3B649DE8}" destId="{52D6B30A-56BA-DB48-9447-526C7205E91A}" srcOrd="1" destOrd="0" parTransId="{B96721D5-1B4B-A34A-98B7-0151AA03B495}" sibTransId="{6B4884C9-3D07-3C4D-82DB-AD9FE4325A9A}"/>
    <dgm:cxn modelId="{9642424E-D1F1-3A47-9D83-97F4C3B34276}" type="presOf" srcId="{B96721D5-1B4B-A34A-98B7-0151AA03B495}" destId="{3DFDB7C3-3F55-DC4A-9136-9877CF2B3884}" srcOrd="0" destOrd="0" presId="urn:microsoft.com/office/officeart/2005/8/layout/radial4"/>
    <dgm:cxn modelId="{4FD37869-9B54-0844-9A8A-5643AF3BAC57}" type="presParOf" srcId="{36022F13-A7A3-FD4B-A835-D8BA1288A7A3}" destId="{EBF83BDC-D7C6-C64C-B1E3-CA146EDDFB8A}" srcOrd="0" destOrd="0" presId="urn:microsoft.com/office/officeart/2005/8/layout/radial4"/>
    <dgm:cxn modelId="{C18A05D5-C2E4-CE45-A344-19A6E0318EAB}" type="presParOf" srcId="{36022F13-A7A3-FD4B-A835-D8BA1288A7A3}" destId="{10001D76-AE37-E747-AED0-061394C84781}" srcOrd="1" destOrd="0" presId="urn:microsoft.com/office/officeart/2005/8/layout/radial4"/>
    <dgm:cxn modelId="{A0BA0D16-FEA2-EC4E-9F4A-7776CFF74E25}" type="presParOf" srcId="{36022F13-A7A3-FD4B-A835-D8BA1288A7A3}" destId="{024077F2-99B7-7846-9945-D6E5B726EEF6}" srcOrd="2" destOrd="0" presId="urn:microsoft.com/office/officeart/2005/8/layout/radial4"/>
    <dgm:cxn modelId="{59AF0CB4-32C7-3245-8F9B-B97FE6A65D38}" type="presParOf" srcId="{36022F13-A7A3-FD4B-A835-D8BA1288A7A3}" destId="{3DFDB7C3-3F55-DC4A-9136-9877CF2B3884}" srcOrd="3" destOrd="0" presId="urn:microsoft.com/office/officeart/2005/8/layout/radial4"/>
    <dgm:cxn modelId="{33F9279C-F932-DF41-A97A-E182D8D30FBB}" type="presParOf" srcId="{36022F13-A7A3-FD4B-A835-D8BA1288A7A3}" destId="{CB40872C-C9F9-8A47-8F61-51B2E6261036}" srcOrd="4" destOrd="0" presId="urn:microsoft.com/office/officeart/2005/8/layout/radial4"/>
    <dgm:cxn modelId="{11F2836C-2053-BA41-893E-5EE02BF71F41}" type="presParOf" srcId="{36022F13-A7A3-FD4B-A835-D8BA1288A7A3}" destId="{E8CFB663-CD93-454C-8893-3C1D4C4D20BD}" srcOrd="5" destOrd="0" presId="urn:microsoft.com/office/officeart/2005/8/layout/radial4"/>
    <dgm:cxn modelId="{A2B8C08D-F25D-1F4F-B695-A25E5119E2FA}" type="presParOf" srcId="{36022F13-A7A3-FD4B-A835-D8BA1288A7A3}" destId="{ABEE9117-922D-BB4B-ADA9-1E16F778948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7D5261F-E73D-774E-8A8B-B10E1B6AE773}" type="doc">
      <dgm:prSet loTypeId="urn:microsoft.com/office/officeart/2005/8/layout/equation2" loCatId="relationship" qsTypeId="urn:microsoft.com/office/officeart/2005/8/quickstyle/3D1" qsCatId="3D" csTypeId="urn:microsoft.com/office/officeart/2005/8/colors/accent1_2" csCatId="accent1" phldr="1"/>
      <dgm:spPr/>
    </dgm:pt>
    <dgm:pt modelId="{2B75FC0B-FA78-6740-9F0D-466416710719}">
      <dgm:prSet phldrT="[Text]" custT="1"/>
      <dgm:spPr/>
      <dgm:t>
        <a:bodyPr/>
        <a:lstStyle/>
        <a:p>
          <a:r>
            <a:rPr lang="en-US" sz="2400" b="1" dirty="0" err="1" smtClean="0"/>
            <a:t>cena</a:t>
          </a:r>
          <a:r>
            <a:rPr lang="en-US" sz="2400" b="1" dirty="0" smtClean="0"/>
            <a:t> </a:t>
          </a:r>
          <a:r>
            <a:rPr lang="en-US" sz="2400" b="1" dirty="0" err="1" smtClean="0"/>
            <a:t>englobante</a:t>
          </a:r>
          <a:endParaRPr lang="en-US" sz="2400" b="1" dirty="0"/>
        </a:p>
      </dgm:t>
    </dgm:pt>
    <dgm:pt modelId="{FCC8D408-FEDC-D540-9C1C-5A188E73BB09}" type="parTrans" cxnId="{29E37CB6-A842-F54D-855C-C4D6207DD7DE}">
      <dgm:prSet/>
      <dgm:spPr/>
      <dgm:t>
        <a:bodyPr/>
        <a:lstStyle/>
        <a:p>
          <a:endParaRPr lang="en-US"/>
        </a:p>
      </dgm:t>
    </dgm:pt>
    <dgm:pt modelId="{7273DB70-F59D-8544-BACE-061A7CFEA61E}" type="sibTrans" cxnId="{29E37CB6-A842-F54D-855C-C4D6207DD7DE}">
      <dgm:prSet/>
      <dgm:spPr/>
      <dgm:t>
        <a:bodyPr/>
        <a:lstStyle/>
        <a:p>
          <a:endParaRPr lang="en-US" dirty="0"/>
        </a:p>
      </dgm:t>
    </dgm:pt>
    <dgm:pt modelId="{6161D29F-270A-9E4D-A8A8-5C600824A7F0}">
      <dgm:prSet phldrT="[Text]"/>
      <dgm:spPr/>
      <dgm:t>
        <a:bodyPr/>
        <a:lstStyle/>
        <a:p>
          <a:r>
            <a:rPr lang="en-US" b="1" dirty="0" err="1" smtClean="0"/>
            <a:t>cena</a:t>
          </a:r>
          <a:r>
            <a:rPr lang="en-US" b="1" dirty="0" smtClean="0"/>
            <a:t> </a:t>
          </a:r>
          <a:r>
            <a:rPr lang="en-US" b="1" dirty="0" err="1" smtClean="0"/>
            <a:t>genérica</a:t>
          </a:r>
          <a:endParaRPr lang="en-US" b="1" dirty="0"/>
        </a:p>
      </dgm:t>
    </dgm:pt>
    <dgm:pt modelId="{50AB8883-7E12-F34E-A34F-30B66CE572BD}" type="parTrans" cxnId="{C29AD730-BA53-7846-B9D7-69DD9B0B42C5}">
      <dgm:prSet/>
      <dgm:spPr/>
      <dgm:t>
        <a:bodyPr/>
        <a:lstStyle/>
        <a:p>
          <a:endParaRPr lang="en-US"/>
        </a:p>
      </dgm:t>
    </dgm:pt>
    <dgm:pt modelId="{D00C8D6E-CD69-7548-8EF4-FA6B2806EEB9}" type="sibTrans" cxnId="{C29AD730-BA53-7846-B9D7-69DD9B0B42C5}">
      <dgm:prSet/>
      <dgm:spPr/>
      <dgm:t>
        <a:bodyPr/>
        <a:lstStyle/>
        <a:p>
          <a:endParaRPr lang="en-US"/>
        </a:p>
      </dgm:t>
    </dgm:pt>
    <dgm:pt modelId="{E3C444E2-7A3F-0E41-A563-5F9024F0DDD2}">
      <dgm:prSet phldrT="[Text]" custT="1"/>
      <dgm:spPr/>
      <dgm:t>
        <a:bodyPr/>
        <a:lstStyle/>
        <a:p>
          <a:r>
            <a:rPr lang="en-US" sz="2400" b="1" dirty="0" err="1" smtClean="0"/>
            <a:t>quadro</a:t>
          </a:r>
          <a:r>
            <a:rPr lang="en-US" sz="2400" b="1" dirty="0" smtClean="0"/>
            <a:t> </a:t>
          </a:r>
          <a:r>
            <a:rPr lang="en-US" sz="2400" b="1" dirty="0" err="1" smtClean="0"/>
            <a:t>cênico</a:t>
          </a:r>
          <a:endParaRPr lang="en-US" sz="2400" b="1" dirty="0"/>
        </a:p>
      </dgm:t>
    </dgm:pt>
    <dgm:pt modelId="{53916E6E-BF2E-2C4B-9F42-8A7CBDC1B3D2}" type="parTrans" cxnId="{3DFF8DEB-7AC0-6E46-97CA-D674FB5F80CC}">
      <dgm:prSet/>
      <dgm:spPr/>
      <dgm:t>
        <a:bodyPr/>
        <a:lstStyle/>
        <a:p>
          <a:endParaRPr lang="en-US"/>
        </a:p>
      </dgm:t>
    </dgm:pt>
    <dgm:pt modelId="{C52F36BF-A47B-F341-A84F-49B5D3D1DB7B}" type="sibTrans" cxnId="{3DFF8DEB-7AC0-6E46-97CA-D674FB5F80CC}">
      <dgm:prSet/>
      <dgm:spPr/>
      <dgm:t>
        <a:bodyPr/>
        <a:lstStyle/>
        <a:p>
          <a:endParaRPr lang="en-US"/>
        </a:p>
      </dgm:t>
    </dgm:pt>
    <dgm:pt modelId="{A7BB18C3-9B3E-DD44-BAFE-E2203AD9CE99}" type="pres">
      <dgm:prSet presAssocID="{37D5261F-E73D-774E-8A8B-B10E1B6AE773}" presName="Name0" presStyleCnt="0">
        <dgm:presLayoutVars>
          <dgm:dir/>
          <dgm:resizeHandles val="exact"/>
        </dgm:presLayoutVars>
      </dgm:prSet>
      <dgm:spPr/>
    </dgm:pt>
    <dgm:pt modelId="{07BFE314-A03D-E249-B1F4-D8D101BA1A05}" type="pres">
      <dgm:prSet presAssocID="{37D5261F-E73D-774E-8A8B-B10E1B6AE773}" presName="vNodes" presStyleCnt="0"/>
      <dgm:spPr/>
    </dgm:pt>
    <dgm:pt modelId="{29C3CB03-6ED1-7A42-BEAC-53F1210D7312}" type="pres">
      <dgm:prSet presAssocID="{2B75FC0B-FA78-6740-9F0D-466416710719}" presName="node" presStyleLbl="node1" presStyleIdx="0" presStyleCnt="3" custScaleX="292500" custScaleY="1960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A1B48-36D8-A04E-8419-47B3ADF17BA4}" type="pres">
      <dgm:prSet presAssocID="{7273DB70-F59D-8544-BACE-061A7CFEA61E}" presName="spacerT" presStyleCnt="0"/>
      <dgm:spPr/>
    </dgm:pt>
    <dgm:pt modelId="{4B1662E3-CC0E-2743-8A5F-6C808EFAA1B0}" type="pres">
      <dgm:prSet presAssocID="{7273DB70-F59D-8544-BACE-061A7CFEA61E}" presName="sibTrans" presStyleLbl="sibTrans2D1" presStyleIdx="0" presStyleCnt="2"/>
      <dgm:spPr/>
      <dgm:t>
        <a:bodyPr/>
        <a:lstStyle/>
        <a:p>
          <a:endParaRPr lang="en-US"/>
        </a:p>
      </dgm:t>
    </dgm:pt>
    <dgm:pt modelId="{47152AD2-CCC6-6249-AEF7-EE0FAB756871}" type="pres">
      <dgm:prSet presAssocID="{7273DB70-F59D-8544-BACE-061A7CFEA61E}" presName="spacerB" presStyleCnt="0"/>
      <dgm:spPr/>
    </dgm:pt>
    <dgm:pt modelId="{99EADA2C-8C72-D842-BBC7-EA22DF7A8988}" type="pres">
      <dgm:prSet presAssocID="{6161D29F-270A-9E4D-A8A8-5C600824A7F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08A30-D350-9E42-AB87-7DCBB385CB49}" type="pres">
      <dgm:prSet presAssocID="{37D5261F-E73D-774E-8A8B-B10E1B6AE773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460EE900-1433-4747-AC67-02F357E98C25}" type="pres">
      <dgm:prSet presAssocID="{37D5261F-E73D-774E-8A8B-B10E1B6AE773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339C62C2-4AA9-CB4A-998F-9D7BA3B026E0}" type="pres">
      <dgm:prSet presAssocID="{37D5261F-E73D-774E-8A8B-B10E1B6AE773}" presName="lastNode" presStyleLbl="node1" presStyleIdx="2" presStyleCnt="3" custScaleY="79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CA9C1B-4168-0249-9353-30D97961E6E1}" type="presOf" srcId="{D00C8D6E-CD69-7548-8EF4-FA6B2806EEB9}" destId="{460EE900-1433-4747-AC67-02F357E98C25}" srcOrd="1" destOrd="0" presId="urn:microsoft.com/office/officeart/2005/8/layout/equation2"/>
    <dgm:cxn modelId="{7A88A57D-5138-264E-A1FC-5CC773923E34}" type="presOf" srcId="{2B75FC0B-FA78-6740-9F0D-466416710719}" destId="{29C3CB03-6ED1-7A42-BEAC-53F1210D7312}" srcOrd="0" destOrd="0" presId="urn:microsoft.com/office/officeart/2005/8/layout/equation2"/>
    <dgm:cxn modelId="{3DFF8DEB-7AC0-6E46-97CA-D674FB5F80CC}" srcId="{37D5261F-E73D-774E-8A8B-B10E1B6AE773}" destId="{E3C444E2-7A3F-0E41-A563-5F9024F0DDD2}" srcOrd="2" destOrd="0" parTransId="{53916E6E-BF2E-2C4B-9F42-8A7CBDC1B3D2}" sibTransId="{C52F36BF-A47B-F341-A84F-49B5D3D1DB7B}"/>
    <dgm:cxn modelId="{C29AD730-BA53-7846-B9D7-69DD9B0B42C5}" srcId="{37D5261F-E73D-774E-8A8B-B10E1B6AE773}" destId="{6161D29F-270A-9E4D-A8A8-5C600824A7F0}" srcOrd="1" destOrd="0" parTransId="{50AB8883-7E12-F34E-A34F-30B66CE572BD}" sibTransId="{D00C8D6E-CD69-7548-8EF4-FA6B2806EEB9}"/>
    <dgm:cxn modelId="{F5C108E6-66B5-4842-97E3-95670B7452FD}" type="presOf" srcId="{E3C444E2-7A3F-0E41-A563-5F9024F0DDD2}" destId="{339C62C2-4AA9-CB4A-998F-9D7BA3B026E0}" srcOrd="0" destOrd="0" presId="urn:microsoft.com/office/officeart/2005/8/layout/equation2"/>
    <dgm:cxn modelId="{772BE108-D363-9447-AC24-E005965B1225}" type="presOf" srcId="{7273DB70-F59D-8544-BACE-061A7CFEA61E}" destId="{4B1662E3-CC0E-2743-8A5F-6C808EFAA1B0}" srcOrd="0" destOrd="0" presId="urn:microsoft.com/office/officeart/2005/8/layout/equation2"/>
    <dgm:cxn modelId="{F6E69C34-800C-D245-B321-A1D387315304}" type="presOf" srcId="{37D5261F-E73D-774E-8A8B-B10E1B6AE773}" destId="{A7BB18C3-9B3E-DD44-BAFE-E2203AD9CE99}" srcOrd="0" destOrd="0" presId="urn:microsoft.com/office/officeart/2005/8/layout/equation2"/>
    <dgm:cxn modelId="{86F97CB1-C431-694B-B605-C9E4625CF016}" type="presOf" srcId="{D00C8D6E-CD69-7548-8EF4-FA6B2806EEB9}" destId="{D7E08A30-D350-9E42-AB87-7DCBB385CB49}" srcOrd="0" destOrd="0" presId="urn:microsoft.com/office/officeart/2005/8/layout/equation2"/>
    <dgm:cxn modelId="{29E37CB6-A842-F54D-855C-C4D6207DD7DE}" srcId="{37D5261F-E73D-774E-8A8B-B10E1B6AE773}" destId="{2B75FC0B-FA78-6740-9F0D-466416710719}" srcOrd="0" destOrd="0" parTransId="{FCC8D408-FEDC-D540-9C1C-5A188E73BB09}" sibTransId="{7273DB70-F59D-8544-BACE-061A7CFEA61E}"/>
    <dgm:cxn modelId="{36925694-B41C-9D4C-B506-54CB768788B7}" type="presOf" srcId="{6161D29F-270A-9E4D-A8A8-5C600824A7F0}" destId="{99EADA2C-8C72-D842-BBC7-EA22DF7A8988}" srcOrd="0" destOrd="0" presId="urn:microsoft.com/office/officeart/2005/8/layout/equation2"/>
    <dgm:cxn modelId="{0FBA5E11-A642-0140-8BB0-A70C88510804}" type="presParOf" srcId="{A7BB18C3-9B3E-DD44-BAFE-E2203AD9CE99}" destId="{07BFE314-A03D-E249-B1F4-D8D101BA1A05}" srcOrd="0" destOrd="0" presId="urn:microsoft.com/office/officeart/2005/8/layout/equation2"/>
    <dgm:cxn modelId="{00E4A86B-9F3A-434B-887C-08B1E6955A74}" type="presParOf" srcId="{07BFE314-A03D-E249-B1F4-D8D101BA1A05}" destId="{29C3CB03-6ED1-7A42-BEAC-53F1210D7312}" srcOrd="0" destOrd="0" presId="urn:microsoft.com/office/officeart/2005/8/layout/equation2"/>
    <dgm:cxn modelId="{EA4B65F7-BF32-054B-B88B-DE5FF2FC210B}" type="presParOf" srcId="{07BFE314-A03D-E249-B1F4-D8D101BA1A05}" destId="{3F1A1B48-36D8-A04E-8419-47B3ADF17BA4}" srcOrd="1" destOrd="0" presId="urn:microsoft.com/office/officeart/2005/8/layout/equation2"/>
    <dgm:cxn modelId="{A863E085-D49A-0746-A2DE-C3F9F493AFB1}" type="presParOf" srcId="{07BFE314-A03D-E249-B1F4-D8D101BA1A05}" destId="{4B1662E3-CC0E-2743-8A5F-6C808EFAA1B0}" srcOrd="2" destOrd="0" presId="urn:microsoft.com/office/officeart/2005/8/layout/equation2"/>
    <dgm:cxn modelId="{ACA5697F-03C7-E24D-A04B-7A09FEA2B9B3}" type="presParOf" srcId="{07BFE314-A03D-E249-B1F4-D8D101BA1A05}" destId="{47152AD2-CCC6-6249-AEF7-EE0FAB756871}" srcOrd="3" destOrd="0" presId="urn:microsoft.com/office/officeart/2005/8/layout/equation2"/>
    <dgm:cxn modelId="{0AA35658-CE3E-4840-A16F-C2B2AB85A3E3}" type="presParOf" srcId="{07BFE314-A03D-E249-B1F4-D8D101BA1A05}" destId="{99EADA2C-8C72-D842-BBC7-EA22DF7A8988}" srcOrd="4" destOrd="0" presId="urn:microsoft.com/office/officeart/2005/8/layout/equation2"/>
    <dgm:cxn modelId="{5EB7DB26-4813-0346-A72B-7E09EEA897C5}" type="presParOf" srcId="{A7BB18C3-9B3E-DD44-BAFE-E2203AD9CE99}" destId="{D7E08A30-D350-9E42-AB87-7DCBB385CB49}" srcOrd="1" destOrd="0" presId="urn:microsoft.com/office/officeart/2005/8/layout/equation2"/>
    <dgm:cxn modelId="{65C58059-4AA5-D540-BE29-5845185CB317}" type="presParOf" srcId="{D7E08A30-D350-9E42-AB87-7DCBB385CB49}" destId="{460EE900-1433-4747-AC67-02F357E98C25}" srcOrd="0" destOrd="0" presId="urn:microsoft.com/office/officeart/2005/8/layout/equation2"/>
    <dgm:cxn modelId="{63C96069-3AD7-0940-97B3-10047AF0C079}" type="presParOf" srcId="{A7BB18C3-9B3E-DD44-BAFE-E2203AD9CE99}" destId="{339C62C2-4AA9-CB4A-998F-9D7BA3B026E0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73C5EC-1A50-BE47-A9FA-677478E2862E}" type="doc">
      <dgm:prSet loTypeId="urn:microsoft.com/office/officeart/2005/8/layout/gear1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E07D26-8AC2-9247-8694-AF6DD1C587C2}">
      <dgm:prSet/>
      <dgm:spPr/>
      <dgm:t>
        <a:bodyPr/>
        <a:lstStyle/>
        <a:p>
          <a:pPr rtl="0"/>
          <a:r>
            <a:rPr lang="pt-BR" b="1" dirty="0" smtClean="0"/>
            <a:t>cenografia</a:t>
          </a:r>
          <a:endParaRPr lang="pt-BR" b="1" dirty="0"/>
        </a:p>
      </dgm:t>
    </dgm:pt>
    <dgm:pt modelId="{29119643-FFAC-FD46-8DA5-74857000D6AF}" type="parTrans" cxnId="{44E4016B-5B7F-4F4D-866F-489BB066F85E}">
      <dgm:prSet/>
      <dgm:spPr/>
      <dgm:t>
        <a:bodyPr/>
        <a:lstStyle/>
        <a:p>
          <a:endParaRPr lang="en-US"/>
        </a:p>
      </dgm:t>
    </dgm:pt>
    <dgm:pt modelId="{AF8B9246-0A55-DA4B-AFC7-B2B6EC870393}" type="sibTrans" cxnId="{44E4016B-5B7F-4F4D-866F-489BB066F85E}">
      <dgm:prSet/>
      <dgm:spPr/>
      <dgm:t>
        <a:bodyPr/>
        <a:lstStyle/>
        <a:p>
          <a:endParaRPr lang="en-US"/>
        </a:p>
      </dgm:t>
    </dgm:pt>
    <dgm:pt modelId="{A82FD130-B11F-9345-B7C4-9566D9AAA2A5}">
      <dgm:prSet/>
      <dgm:spPr/>
      <dgm:t>
        <a:bodyPr/>
        <a:lstStyle/>
        <a:p>
          <a:pPr rtl="0"/>
          <a:r>
            <a:rPr lang="pt-BR" dirty="0" smtClean="0"/>
            <a:t>cena genérica</a:t>
          </a:r>
          <a:endParaRPr lang="pt-BR" dirty="0"/>
        </a:p>
      </dgm:t>
    </dgm:pt>
    <dgm:pt modelId="{B37BFED1-96A4-C541-9FEB-A422A209AD22}" type="parTrans" cxnId="{9EBC9656-2C8B-6F43-8C4A-A963765795F7}">
      <dgm:prSet/>
      <dgm:spPr/>
      <dgm:t>
        <a:bodyPr/>
        <a:lstStyle/>
        <a:p>
          <a:endParaRPr lang="en-US"/>
        </a:p>
      </dgm:t>
    </dgm:pt>
    <dgm:pt modelId="{2875FE14-BDCB-1B4E-88E2-BD3BE89A5D4B}" type="sibTrans" cxnId="{9EBC9656-2C8B-6F43-8C4A-A963765795F7}">
      <dgm:prSet/>
      <dgm:spPr/>
      <dgm:t>
        <a:bodyPr/>
        <a:lstStyle/>
        <a:p>
          <a:endParaRPr lang="en-US"/>
        </a:p>
      </dgm:t>
    </dgm:pt>
    <dgm:pt modelId="{70954D96-49AE-7F4C-866C-E70D0C3D9677}">
      <dgm:prSet/>
      <dgm:spPr/>
      <dgm:t>
        <a:bodyPr/>
        <a:lstStyle/>
        <a:p>
          <a:pPr rtl="0"/>
          <a:r>
            <a:rPr lang="pt-BR" dirty="0" smtClean="0"/>
            <a:t>cena </a:t>
          </a:r>
          <a:r>
            <a:rPr lang="pt-BR" dirty="0" err="1" smtClean="0"/>
            <a:t>englobante</a:t>
          </a:r>
          <a:endParaRPr lang="pt-BR" dirty="0" smtClean="0"/>
        </a:p>
        <a:p>
          <a:pPr rtl="0"/>
          <a:endParaRPr lang="pt-BR" dirty="0"/>
        </a:p>
      </dgm:t>
    </dgm:pt>
    <dgm:pt modelId="{8DDBEB7E-B136-9E48-BE89-CE4E1F33D178}" type="parTrans" cxnId="{A040A840-87DA-3F45-AF56-5B2DFA471967}">
      <dgm:prSet/>
      <dgm:spPr/>
      <dgm:t>
        <a:bodyPr/>
        <a:lstStyle/>
        <a:p>
          <a:endParaRPr lang="en-US"/>
        </a:p>
      </dgm:t>
    </dgm:pt>
    <dgm:pt modelId="{E627B7C6-830B-1F49-AEEF-A4F9E0E87499}" type="sibTrans" cxnId="{A040A840-87DA-3F45-AF56-5B2DFA471967}">
      <dgm:prSet/>
      <dgm:spPr/>
      <dgm:t>
        <a:bodyPr/>
        <a:lstStyle/>
        <a:p>
          <a:endParaRPr lang="en-US"/>
        </a:p>
      </dgm:t>
    </dgm:pt>
    <dgm:pt modelId="{BB555F36-16EE-1444-A683-BB8BA106871C}">
      <dgm:prSet/>
      <dgm:spPr/>
      <dgm:t>
        <a:bodyPr/>
        <a:lstStyle/>
        <a:p>
          <a:pPr rtl="0"/>
          <a:endParaRPr lang="pt-BR" dirty="0"/>
        </a:p>
      </dgm:t>
    </dgm:pt>
    <dgm:pt modelId="{8A3D0E3B-28C9-7F4E-828A-138ADD2E6B69}" type="parTrans" cxnId="{B5ABC1B2-7372-1E41-9F53-84E6AF0DC76E}">
      <dgm:prSet/>
      <dgm:spPr/>
      <dgm:t>
        <a:bodyPr/>
        <a:lstStyle/>
        <a:p>
          <a:endParaRPr lang="en-US"/>
        </a:p>
      </dgm:t>
    </dgm:pt>
    <dgm:pt modelId="{F3E91A8A-CEED-584D-9F02-CE0F824182EC}" type="sibTrans" cxnId="{B5ABC1B2-7372-1E41-9F53-84E6AF0DC76E}">
      <dgm:prSet/>
      <dgm:spPr/>
      <dgm:t>
        <a:bodyPr/>
        <a:lstStyle/>
        <a:p>
          <a:endParaRPr lang="en-US"/>
        </a:p>
      </dgm:t>
    </dgm:pt>
    <dgm:pt modelId="{3B9D6DC3-D498-C340-9F2B-DBFAF59EC885}">
      <dgm:prSet/>
      <dgm:spPr/>
      <dgm:t>
        <a:bodyPr/>
        <a:lstStyle/>
        <a:p>
          <a:pPr rtl="0"/>
          <a:endParaRPr lang="pt-BR" dirty="0"/>
        </a:p>
      </dgm:t>
    </dgm:pt>
    <dgm:pt modelId="{9ECCFD56-A7EA-D841-8BDD-D62628203E0B}" type="parTrans" cxnId="{1212588E-37BB-514D-BF3A-258F296B2F76}">
      <dgm:prSet/>
      <dgm:spPr/>
      <dgm:t>
        <a:bodyPr/>
        <a:lstStyle/>
        <a:p>
          <a:endParaRPr lang="en-US"/>
        </a:p>
      </dgm:t>
    </dgm:pt>
    <dgm:pt modelId="{F7F3655A-F4CC-E840-9987-028668C6D91C}" type="sibTrans" cxnId="{1212588E-37BB-514D-BF3A-258F296B2F76}">
      <dgm:prSet/>
      <dgm:spPr/>
      <dgm:t>
        <a:bodyPr/>
        <a:lstStyle/>
        <a:p>
          <a:endParaRPr lang="en-US"/>
        </a:p>
      </dgm:t>
    </dgm:pt>
    <dgm:pt modelId="{A471F7AE-6E49-1B4F-B53C-F013AD157D04}" type="pres">
      <dgm:prSet presAssocID="{9873C5EC-1A50-BE47-A9FA-677478E2862E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3DF1D6-7327-5A46-A088-67702672633B}" type="pres">
      <dgm:prSet presAssocID="{9FE07D26-8AC2-9247-8694-AF6DD1C587C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95553A-3C61-A544-8730-87CB6F9551F2}" type="pres">
      <dgm:prSet presAssocID="{9FE07D26-8AC2-9247-8694-AF6DD1C587C2}" presName="gear1srcNode" presStyleLbl="node1" presStyleIdx="0" presStyleCnt="3"/>
      <dgm:spPr/>
      <dgm:t>
        <a:bodyPr/>
        <a:lstStyle/>
        <a:p>
          <a:endParaRPr lang="en-US"/>
        </a:p>
      </dgm:t>
    </dgm:pt>
    <dgm:pt modelId="{1BA21D1A-4BB0-3B4F-A65B-517F0F0A94C1}" type="pres">
      <dgm:prSet presAssocID="{9FE07D26-8AC2-9247-8694-AF6DD1C587C2}" presName="gear1dstNode" presStyleLbl="node1" presStyleIdx="0" presStyleCnt="3"/>
      <dgm:spPr/>
      <dgm:t>
        <a:bodyPr/>
        <a:lstStyle/>
        <a:p>
          <a:endParaRPr lang="en-US"/>
        </a:p>
      </dgm:t>
    </dgm:pt>
    <dgm:pt modelId="{CA65A187-8D7B-1241-8D34-857E6C352241}" type="pres">
      <dgm:prSet presAssocID="{A82FD130-B11F-9345-B7C4-9566D9AAA2A5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78A4DC-A01D-7B47-95F2-4C00277F5652}" type="pres">
      <dgm:prSet presAssocID="{A82FD130-B11F-9345-B7C4-9566D9AAA2A5}" presName="gear2srcNode" presStyleLbl="node1" presStyleIdx="1" presStyleCnt="3"/>
      <dgm:spPr/>
      <dgm:t>
        <a:bodyPr/>
        <a:lstStyle/>
        <a:p>
          <a:endParaRPr lang="en-US"/>
        </a:p>
      </dgm:t>
    </dgm:pt>
    <dgm:pt modelId="{682317E2-1893-934A-AF18-BE4C7914667D}" type="pres">
      <dgm:prSet presAssocID="{A82FD130-B11F-9345-B7C4-9566D9AAA2A5}" presName="gear2dstNode" presStyleLbl="node1" presStyleIdx="1" presStyleCnt="3"/>
      <dgm:spPr/>
      <dgm:t>
        <a:bodyPr/>
        <a:lstStyle/>
        <a:p>
          <a:endParaRPr lang="en-US"/>
        </a:p>
      </dgm:t>
    </dgm:pt>
    <dgm:pt modelId="{C4D137FA-06C8-1349-B250-8E6621DDD200}" type="pres">
      <dgm:prSet presAssocID="{70954D96-49AE-7F4C-866C-E70D0C3D9677}" presName="gear3" presStyleLbl="node1" presStyleIdx="2" presStyleCnt="3" custScaleX="113546" custScaleY="108101"/>
      <dgm:spPr/>
      <dgm:t>
        <a:bodyPr/>
        <a:lstStyle/>
        <a:p>
          <a:endParaRPr lang="en-US"/>
        </a:p>
      </dgm:t>
    </dgm:pt>
    <dgm:pt modelId="{11FF2263-AEDA-DF43-BBBD-654FDA24C584}" type="pres">
      <dgm:prSet presAssocID="{70954D96-49AE-7F4C-866C-E70D0C3D967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B84456-4E92-1C44-9421-5534BC3BDB3A}" type="pres">
      <dgm:prSet presAssocID="{70954D96-49AE-7F4C-866C-E70D0C3D9677}" presName="gear3srcNode" presStyleLbl="node1" presStyleIdx="2" presStyleCnt="3"/>
      <dgm:spPr/>
      <dgm:t>
        <a:bodyPr/>
        <a:lstStyle/>
        <a:p>
          <a:endParaRPr lang="en-US"/>
        </a:p>
      </dgm:t>
    </dgm:pt>
    <dgm:pt modelId="{67DB7269-B862-9F45-BD60-E5B4155B6570}" type="pres">
      <dgm:prSet presAssocID="{70954D96-49AE-7F4C-866C-E70D0C3D9677}" presName="gear3dstNode" presStyleLbl="node1" presStyleIdx="2" presStyleCnt="3"/>
      <dgm:spPr/>
      <dgm:t>
        <a:bodyPr/>
        <a:lstStyle/>
        <a:p>
          <a:endParaRPr lang="en-US"/>
        </a:p>
      </dgm:t>
    </dgm:pt>
    <dgm:pt modelId="{F5F41DA2-D3EA-434E-8304-CA5A8CB106C2}" type="pres">
      <dgm:prSet presAssocID="{AF8B9246-0A55-DA4B-AFC7-B2B6EC870393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141E47A0-773A-2B44-9FFE-73EAA3F2C591}" type="pres">
      <dgm:prSet presAssocID="{2875FE14-BDCB-1B4E-88E2-BD3BE89A5D4B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7CE6A302-2AD0-3041-BA70-49C59398FC38}" type="pres">
      <dgm:prSet presAssocID="{E627B7C6-830B-1F49-AEEF-A4F9E0E87499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8BC2E00A-EDCA-3D43-85DC-CA44D20D81A0}" type="presOf" srcId="{2875FE14-BDCB-1B4E-88E2-BD3BE89A5D4B}" destId="{141E47A0-773A-2B44-9FFE-73EAA3F2C591}" srcOrd="0" destOrd="0" presId="urn:microsoft.com/office/officeart/2005/8/layout/gear1"/>
    <dgm:cxn modelId="{44E4016B-5B7F-4F4D-866F-489BB066F85E}" srcId="{9873C5EC-1A50-BE47-A9FA-677478E2862E}" destId="{9FE07D26-8AC2-9247-8694-AF6DD1C587C2}" srcOrd="0" destOrd="0" parTransId="{29119643-FFAC-FD46-8DA5-74857000D6AF}" sibTransId="{AF8B9246-0A55-DA4B-AFC7-B2B6EC870393}"/>
    <dgm:cxn modelId="{F28ACDCC-1E23-DE45-AB24-96B14D0E3F8A}" type="presOf" srcId="{E627B7C6-830B-1F49-AEEF-A4F9E0E87499}" destId="{7CE6A302-2AD0-3041-BA70-49C59398FC38}" srcOrd="0" destOrd="0" presId="urn:microsoft.com/office/officeart/2005/8/layout/gear1"/>
    <dgm:cxn modelId="{F54F07C5-80A2-7747-BC49-38C1B525B064}" type="presOf" srcId="{70954D96-49AE-7F4C-866C-E70D0C3D9677}" destId="{53B84456-4E92-1C44-9421-5534BC3BDB3A}" srcOrd="2" destOrd="0" presId="urn:microsoft.com/office/officeart/2005/8/layout/gear1"/>
    <dgm:cxn modelId="{4BAD2092-F57A-AF40-80A9-1B06AEBF10C8}" type="presOf" srcId="{70954D96-49AE-7F4C-866C-E70D0C3D9677}" destId="{11FF2263-AEDA-DF43-BBBD-654FDA24C584}" srcOrd="1" destOrd="0" presId="urn:microsoft.com/office/officeart/2005/8/layout/gear1"/>
    <dgm:cxn modelId="{9EBC9656-2C8B-6F43-8C4A-A963765795F7}" srcId="{9873C5EC-1A50-BE47-A9FA-677478E2862E}" destId="{A82FD130-B11F-9345-B7C4-9566D9AAA2A5}" srcOrd="1" destOrd="0" parTransId="{B37BFED1-96A4-C541-9FEB-A422A209AD22}" sibTransId="{2875FE14-BDCB-1B4E-88E2-BD3BE89A5D4B}"/>
    <dgm:cxn modelId="{91BD5ED3-8D5A-1E4D-B642-D2AF38E07C54}" type="presOf" srcId="{9FE07D26-8AC2-9247-8694-AF6DD1C587C2}" destId="{F83DF1D6-7327-5A46-A088-67702672633B}" srcOrd="0" destOrd="0" presId="urn:microsoft.com/office/officeart/2005/8/layout/gear1"/>
    <dgm:cxn modelId="{105E9AEF-BF6D-8149-8A31-B14D4709745C}" type="presOf" srcId="{A82FD130-B11F-9345-B7C4-9566D9AAA2A5}" destId="{682317E2-1893-934A-AF18-BE4C7914667D}" srcOrd="2" destOrd="0" presId="urn:microsoft.com/office/officeart/2005/8/layout/gear1"/>
    <dgm:cxn modelId="{CD5D9AFF-4070-F140-9BEF-566E3C45F841}" type="presOf" srcId="{70954D96-49AE-7F4C-866C-E70D0C3D9677}" destId="{67DB7269-B862-9F45-BD60-E5B4155B6570}" srcOrd="3" destOrd="0" presId="urn:microsoft.com/office/officeart/2005/8/layout/gear1"/>
    <dgm:cxn modelId="{89FD5EC7-6701-F647-99DE-54A7B8E9573F}" type="presOf" srcId="{A82FD130-B11F-9345-B7C4-9566D9AAA2A5}" destId="{CA65A187-8D7B-1241-8D34-857E6C352241}" srcOrd="0" destOrd="0" presId="urn:microsoft.com/office/officeart/2005/8/layout/gear1"/>
    <dgm:cxn modelId="{D70ED01E-19F9-594D-A8A9-94D8332F5979}" type="presOf" srcId="{AF8B9246-0A55-DA4B-AFC7-B2B6EC870393}" destId="{F5F41DA2-D3EA-434E-8304-CA5A8CB106C2}" srcOrd="0" destOrd="0" presId="urn:microsoft.com/office/officeart/2005/8/layout/gear1"/>
    <dgm:cxn modelId="{117D1754-2977-4340-8990-4F261C595741}" type="presOf" srcId="{9873C5EC-1A50-BE47-A9FA-677478E2862E}" destId="{A471F7AE-6E49-1B4F-B53C-F013AD157D04}" srcOrd="0" destOrd="0" presId="urn:microsoft.com/office/officeart/2005/8/layout/gear1"/>
    <dgm:cxn modelId="{B5ABC1B2-7372-1E41-9F53-84E6AF0DC76E}" srcId="{9873C5EC-1A50-BE47-A9FA-677478E2862E}" destId="{BB555F36-16EE-1444-A683-BB8BA106871C}" srcOrd="3" destOrd="0" parTransId="{8A3D0E3B-28C9-7F4E-828A-138ADD2E6B69}" sibTransId="{F3E91A8A-CEED-584D-9F02-CE0F824182EC}"/>
    <dgm:cxn modelId="{969D5BAD-F2C4-CD40-B02D-12AFED444BC8}" type="presOf" srcId="{9FE07D26-8AC2-9247-8694-AF6DD1C587C2}" destId="{2B95553A-3C61-A544-8730-87CB6F9551F2}" srcOrd="1" destOrd="0" presId="urn:microsoft.com/office/officeart/2005/8/layout/gear1"/>
    <dgm:cxn modelId="{1212588E-37BB-514D-BF3A-258F296B2F76}" srcId="{9873C5EC-1A50-BE47-A9FA-677478E2862E}" destId="{3B9D6DC3-D498-C340-9F2B-DBFAF59EC885}" srcOrd="4" destOrd="0" parTransId="{9ECCFD56-A7EA-D841-8BDD-D62628203E0B}" sibTransId="{F7F3655A-F4CC-E840-9987-028668C6D91C}"/>
    <dgm:cxn modelId="{3A3EA7BB-8125-0D4B-927F-88E4956B6352}" type="presOf" srcId="{9FE07D26-8AC2-9247-8694-AF6DD1C587C2}" destId="{1BA21D1A-4BB0-3B4F-A65B-517F0F0A94C1}" srcOrd="2" destOrd="0" presId="urn:microsoft.com/office/officeart/2005/8/layout/gear1"/>
    <dgm:cxn modelId="{95B87C54-6A38-8344-B125-729D0723DDDD}" type="presOf" srcId="{A82FD130-B11F-9345-B7C4-9566D9AAA2A5}" destId="{C478A4DC-A01D-7B47-95F2-4C00277F5652}" srcOrd="1" destOrd="0" presId="urn:microsoft.com/office/officeart/2005/8/layout/gear1"/>
    <dgm:cxn modelId="{1B146A7E-A48D-F846-A80A-61310EBB6168}" type="presOf" srcId="{70954D96-49AE-7F4C-866C-E70D0C3D9677}" destId="{C4D137FA-06C8-1349-B250-8E6621DDD200}" srcOrd="0" destOrd="0" presId="urn:microsoft.com/office/officeart/2005/8/layout/gear1"/>
    <dgm:cxn modelId="{A040A840-87DA-3F45-AF56-5B2DFA471967}" srcId="{9873C5EC-1A50-BE47-A9FA-677478E2862E}" destId="{70954D96-49AE-7F4C-866C-E70D0C3D9677}" srcOrd="2" destOrd="0" parTransId="{8DDBEB7E-B136-9E48-BE89-CE4E1F33D178}" sibTransId="{E627B7C6-830B-1F49-AEEF-A4F9E0E87499}"/>
    <dgm:cxn modelId="{045207B2-0850-114C-9F7C-45C8A10DCC33}" type="presParOf" srcId="{A471F7AE-6E49-1B4F-B53C-F013AD157D04}" destId="{F83DF1D6-7327-5A46-A088-67702672633B}" srcOrd="0" destOrd="0" presId="urn:microsoft.com/office/officeart/2005/8/layout/gear1"/>
    <dgm:cxn modelId="{8FC1AE04-B46E-FE47-A312-D0CADFDCE414}" type="presParOf" srcId="{A471F7AE-6E49-1B4F-B53C-F013AD157D04}" destId="{2B95553A-3C61-A544-8730-87CB6F9551F2}" srcOrd="1" destOrd="0" presId="urn:microsoft.com/office/officeart/2005/8/layout/gear1"/>
    <dgm:cxn modelId="{1453CEB2-2684-6C4F-90FE-0D2EDE26F3BE}" type="presParOf" srcId="{A471F7AE-6E49-1B4F-B53C-F013AD157D04}" destId="{1BA21D1A-4BB0-3B4F-A65B-517F0F0A94C1}" srcOrd="2" destOrd="0" presId="urn:microsoft.com/office/officeart/2005/8/layout/gear1"/>
    <dgm:cxn modelId="{55571E6A-206E-3341-B1B6-EA800B40499B}" type="presParOf" srcId="{A471F7AE-6E49-1B4F-B53C-F013AD157D04}" destId="{CA65A187-8D7B-1241-8D34-857E6C352241}" srcOrd="3" destOrd="0" presId="urn:microsoft.com/office/officeart/2005/8/layout/gear1"/>
    <dgm:cxn modelId="{D599415C-ACCA-A844-8A37-1D06DC40D956}" type="presParOf" srcId="{A471F7AE-6E49-1B4F-B53C-F013AD157D04}" destId="{C478A4DC-A01D-7B47-95F2-4C00277F5652}" srcOrd="4" destOrd="0" presId="urn:microsoft.com/office/officeart/2005/8/layout/gear1"/>
    <dgm:cxn modelId="{CC9C40D9-767A-1546-9A67-D11D434E4A86}" type="presParOf" srcId="{A471F7AE-6E49-1B4F-B53C-F013AD157D04}" destId="{682317E2-1893-934A-AF18-BE4C7914667D}" srcOrd="5" destOrd="0" presId="urn:microsoft.com/office/officeart/2005/8/layout/gear1"/>
    <dgm:cxn modelId="{0FD10BD5-AAB9-FE41-BAB4-EF30B968A0D8}" type="presParOf" srcId="{A471F7AE-6E49-1B4F-B53C-F013AD157D04}" destId="{C4D137FA-06C8-1349-B250-8E6621DDD200}" srcOrd="6" destOrd="0" presId="urn:microsoft.com/office/officeart/2005/8/layout/gear1"/>
    <dgm:cxn modelId="{FAC6723D-5EEC-B64D-A01A-07B04F2CF307}" type="presParOf" srcId="{A471F7AE-6E49-1B4F-B53C-F013AD157D04}" destId="{11FF2263-AEDA-DF43-BBBD-654FDA24C584}" srcOrd="7" destOrd="0" presId="urn:microsoft.com/office/officeart/2005/8/layout/gear1"/>
    <dgm:cxn modelId="{6E7E99C8-B469-AB45-AD58-56F3E60C4EA0}" type="presParOf" srcId="{A471F7AE-6E49-1B4F-B53C-F013AD157D04}" destId="{53B84456-4E92-1C44-9421-5534BC3BDB3A}" srcOrd="8" destOrd="0" presId="urn:microsoft.com/office/officeart/2005/8/layout/gear1"/>
    <dgm:cxn modelId="{83B00027-7D6A-9540-9252-73F688E1C5E3}" type="presParOf" srcId="{A471F7AE-6E49-1B4F-B53C-F013AD157D04}" destId="{67DB7269-B862-9F45-BD60-E5B4155B6570}" srcOrd="9" destOrd="0" presId="urn:microsoft.com/office/officeart/2005/8/layout/gear1"/>
    <dgm:cxn modelId="{679C3F46-37F0-B24D-A6EB-2D4384AC7595}" type="presParOf" srcId="{A471F7AE-6E49-1B4F-B53C-F013AD157D04}" destId="{F5F41DA2-D3EA-434E-8304-CA5A8CB106C2}" srcOrd="10" destOrd="0" presId="urn:microsoft.com/office/officeart/2005/8/layout/gear1"/>
    <dgm:cxn modelId="{BDE0D8F0-F8E2-3047-846B-503131E98556}" type="presParOf" srcId="{A471F7AE-6E49-1B4F-B53C-F013AD157D04}" destId="{141E47A0-773A-2B44-9FFE-73EAA3F2C591}" srcOrd="11" destOrd="0" presId="urn:microsoft.com/office/officeart/2005/8/layout/gear1"/>
    <dgm:cxn modelId="{E32256FD-0C2C-8B4C-84CD-CEE7B3FCF35C}" type="presParOf" srcId="{A471F7AE-6E49-1B4F-B53C-F013AD157D04}" destId="{7CE6A302-2AD0-3041-BA70-49C59398FC3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6D498-CE60-FC43-A64C-0CE23D036CB6}">
      <dsp:nvSpPr>
        <dsp:cNvPr id="0" name=""/>
        <dsp:cNvSpPr/>
      </dsp:nvSpPr>
      <dsp:spPr>
        <a:xfrm>
          <a:off x="2855531" y="1548217"/>
          <a:ext cx="1655790" cy="13728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autor</a:t>
          </a:r>
          <a:endParaRPr lang="en-US" sz="1200" kern="1200" dirty="0"/>
        </a:p>
      </dsp:txBody>
      <dsp:txXfrm>
        <a:off x="3098016" y="1749268"/>
        <a:ext cx="1170820" cy="970763"/>
      </dsp:txXfrm>
    </dsp:sp>
    <dsp:sp modelId="{4A68C5B4-6D4A-2A42-B9DB-E53864A7B4DF}">
      <dsp:nvSpPr>
        <dsp:cNvPr id="0" name=""/>
        <dsp:cNvSpPr/>
      </dsp:nvSpPr>
      <dsp:spPr>
        <a:xfrm>
          <a:off x="3195928" y="3312734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C9FADC-EBED-834D-9998-02F686A98243}">
      <dsp:nvSpPr>
        <dsp:cNvPr id="0" name=""/>
        <dsp:cNvSpPr/>
      </dsp:nvSpPr>
      <dsp:spPr>
        <a:xfrm>
          <a:off x="5112679" y="1996131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03CA11-554A-A44D-ABD1-3AC051930942}">
      <dsp:nvSpPr>
        <dsp:cNvPr id="0" name=""/>
        <dsp:cNvSpPr/>
      </dsp:nvSpPr>
      <dsp:spPr>
        <a:xfrm>
          <a:off x="4137162" y="3529980"/>
          <a:ext cx="281539" cy="281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0B977-1779-9C46-BFAD-D4C9C8179A2A}">
      <dsp:nvSpPr>
        <dsp:cNvPr id="0" name=""/>
        <dsp:cNvSpPr/>
      </dsp:nvSpPr>
      <dsp:spPr>
        <a:xfrm>
          <a:off x="3253067" y="1252968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536E3D-EC67-BF4F-8C01-315A46BE314E}">
      <dsp:nvSpPr>
        <dsp:cNvPr id="0" name=""/>
        <dsp:cNvSpPr/>
      </dsp:nvSpPr>
      <dsp:spPr>
        <a:xfrm>
          <a:off x="2610513" y="2421119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8DFE7-FA20-5444-9CFB-1043D7B587F5}">
      <dsp:nvSpPr>
        <dsp:cNvPr id="0" name=""/>
        <dsp:cNvSpPr/>
      </dsp:nvSpPr>
      <dsp:spPr>
        <a:xfrm>
          <a:off x="1259218" y="1340595"/>
          <a:ext cx="1268588" cy="11992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leitor</a:t>
          </a:r>
          <a:endParaRPr lang="en-US" sz="1200" kern="1200" dirty="0"/>
        </a:p>
      </dsp:txBody>
      <dsp:txXfrm>
        <a:off x="1444998" y="1516226"/>
        <a:ext cx="897028" cy="848020"/>
      </dsp:txXfrm>
    </dsp:sp>
    <dsp:sp modelId="{FD39A71C-0D1D-ED47-A651-9FF4B9E9A8F6}">
      <dsp:nvSpPr>
        <dsp:cNvPr id="0" name=""/>
        <dsp:cNvSpPr/>
      </dsp:nvSpPr>
      <dsp:spPr>
        <a:xfrm>
          <a:off x="3577720" y="1262020"/>
          <a:ext cx="281539" cy="281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C9A393-58DC-B543-888A-F6B28BF5F987}">
      <dsp:nvSpPr>
        <dsp:cNvPr id="0" name=""/>
        <dsp:cNvSpPr/>
      </dsp:nvSpPr>
      <dsp:spPr>
        <a:xfrm>
          <a:off x="1722782" y="2756493"/>
          <a:ext cx="509055" cy="50917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8D12ED-8128-E74E-9CDE-FEA68CA6E835}">
      <dsp:nvSpPr>
        <dsp:cNvPr id="0" name=""/>
        <dsp:cNvSpPr/>
      </dsp:nvSpPr>
      <dsp:spPr>
        <a:xfrm>
          <a:off x="5209815" y="941129"/>
          <a:ext cx="1029539" cy="10296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capista</a:t>
          </a:r>
          <a:endParaRPr lang="en-US" sz="1200" kern="1200" dirty="0"/>
        </a:p>
      </dsp:txBody>
      <dsp:txXfrm>
        <a:off x="5360587" y="1091919"/>
        <a:ext cx="727995" cy="728076"/>
      </dsp:txXfrm>
    </dsp:sp>
    <dsp:sp modelId="{866E730E-80F8-F340-831E-CB50E2011E59}">
      <dsp:nvSpPr>
        <dsp:cNvPr id="0" name=""/>
        <dsp:cNvSpPr/>
      </dsp:nvSpPr>
      <dsp:spPr>
        <a:xfrm>
          <a:off x="4750107" y="1651706"/>
          <a:ext cx="281539" cy="281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1DCE3C-E70F-374E-BA1E-56FF04A40BA8}">
      <dsp:nvSpPr>
        <dsp:cNvPr id="0" name=""/>
        <dsp:cNvSpPr/>
      </dsp:nvSpPr>
      <dsp:spPr>
        <a:xfrm>
          <a:off x="1529029" y="3362520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90A568-AA74-BC45-96AB-6E0262340EFF}">
      <dsp:nvSpPr>
        <dsp:cNvPr id="0" name=""/>
        <dsp:cNvSpPr/>
      </dsp:nvSpPr>
      <dsp:spPr>
        <a:xfrm>
          <a:off x="3563175" y="3071953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2A3624-8F2C-5F4A-BE86-52D52D855CB1}">
      <dsp:nvSpPr>
        <dsp:cNvPr id="0" name=""/>
        <dsp:cNvSpPr/>
      </dsp:nvSpPr>
      <dsp:spPr>
        <a:xfrm>
          <a:off x="4335965" y="2949580"/>
          <a:ext cx="1029539" cy="10296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revisor</a:t>
          </a:r>
          <a:endParaRPr lang="en-US" sz="1200" kern="1200" dirty="0"/>
        </a:p>
      </dsp:txBody>
      <dsp:txXfrm>
        <a:off x="4486737" y="3100370"/>
        <a:ext cx="727995" cy="728076"/>
      </dsp:txXfrm>
    </dsp:sp>
    <dsp:sp modelId="{09E79DC3-1DD9-A54F-8D0A-89E169C08054}">
      <dsp:nvSpPr>
        <dsp:cNvPr id="0" name=""/>
        <dsp:cNvSpPr/>
      </dsp:nvSpPr>
      <dsp:spPr>
        <a:xfrm>
          <a:off x="5403568" y="2684530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1CBF65-DAAB-6F49-ACCB-120028B6E906}">
      <dsp:nvSpPr>
        <dsp:cNvPr id="0" name=""/>
        <dsp:cNvSpPr/>
      </dsp:nvSpPr>
      <dsp:spPr>
        <a:xfrm>
          <a:off x="2738816" y="3601490"/>
          <a:ext cx="1029539" cy="10296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professor</a:t>
          </a:r>
          <a:endParaRPr lang="en-US" sz="1200" kern="1200" dirty="0"/>
        </a:p>
      </dsp:txBody>
      <dsp:txXfrm>
        <a:off x="2889588" y="3752280"/>
        <a:ext cx="727995" cy="728076"/>
      </dsp:txXfrm>
    </dsp:sp>
    <dsp:sp modelId="{1E41011A-BFC2-D24B-9B75-811A8AE6D7FA}">
      <dsp:nvSpPr>
        <dsp:cNvPr id="0" name=""/>
        <dsp:cNvSpPr/>
      </dsp:nvSpPr>
      <dsp:spPr>
        <a:xfrm>
          <a:off x="3658234" y="3566641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FD7AF3-DE08-9D4F-AA66-067F6F36C32C}">
      <dsp:nvSpPr>
        <dsp:cNvPr id="0" name=""/>
        <dsp:cNvSpPr/>
      </dsp:nvSpPr>
      <dsp:spPr>
        <a:xfrm>
          <a:off x="3441912" y="-105184"/>
          <a:ext cx="1586849" cy="14503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editor</a:t>
          </a:r>
          <a:endParaRPr lang="en-US" sz="1200" kern="1200" dirty="0"/>
        </a:p>
      </dsp:txBody>
      <dsp:txXfrm>
        <a:off x="3674301" y="107221"/>
        <a:ext cx="1122071" cy="1025584"/>
      </dsp:txXfrm>
    </dsp:sp>
    <dsp:sp modelId="{26D305DF-CD59-B442-A1C5-DDFBFEED70C2}">
      <dsp:nvSpPr>
        <dsp:cNvPr id="0" name=""/>
        <dsp:cNvSpPr/>
      </dsp:nvSpPr>
      <dsp:spPr>
        <a:xfrm>
          <a:off x="2451044" y="1221287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7EAAB5-9F5B-474C-BE12-04C9E1564240}">
      <dsp:nvSpPr>
        <dsp:cNvPr id="0" name=""/>
        <dsp:cNvSpPr/>
      </dsp:nvSpPr>
      <dsp:spPr>
        <a:xfrm>
          <a:off x="4828023" y="358638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B6DEC-ED0C-FC49-90F5-8DA2DD241B1E}">
      <dsp:nvSpPr>
        <dsp:cNvPr id="0" name=""/>
        <dsp:cNvSpPr/>
      </dsp:nvSpPr>
      <dsp:spPr>
        <a:xfrm>
          <a:off x="1967974" y="-165567"/>
          <a:ext cx="3198495" cy="31984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b="1" i="1" kern="1200" dirty="0" smtClean="0">
              <a:solidFill>
                <a:srgbClr val="FFFFFF"/>
              </a:solidFill>
            </a:rPr>
            <a:t>pessoa</a:t>
          </a:r>
          <a:endParaRPr lang="pt-BR" sz="4800" b="1" i="1" kern="1200" dirty="0">
            <a:solidFill>
              <a:srgbClr val="FFFFFF"/>
            </a:solidFill>
          </a:endParaRPr>
        </a:p>
      </dsp:txBody>
      <dsp:txXfrm>
        <a:off x="2394440" y="394169"/>
        <a:ext cx="2345563" cy="1439322"/>
      </dsp:txXfrm>
    </dsp:sp>
    <dsp:sp modelId="{DC141723-417A-FC46-B03F-96F0F338A044}">
      <dsp:nvSpPr>
        <dsp:cNvPr id="0" name=""/>
        <dsp:cNvSpPr/>
      </dsp:nvSpPr>
      <dsp:spPr>
        <a:xfrm>
          <a:off x="2878724" y="1449160"/>
          <a:ext cx="3198495" cy="31984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i="1" kern="1200" dirty="0" err="1" smtClean="0">
              <a:solidFill>
                <a:srgbClr val="FFFFFF"/>
              </a:solidFill>
            </a:rPr>
            <a:t>escritor</a:t>
          </a:r>
          <a:endParaRPr lang="en-US" sz="4800" b="1" i="1" kern="1200" dirty="0">
            <a:solidFill>
              <a:srgbClr val="FFFFFF"/>
            </a:solidFill>
          </a:endParaRPr>
        </a:p>
      </dsp:txBody>
      <dsp:txXfrm>
        <a:off x="3856930" y="2275438"/>
        <a:ext cx="1919097" cy="1759172"/>
      </dsp:txXfrm>
    </dsp:sp>
    <dsp:sp modelId="{EA9CFC45-B5DA-CE4D-9665-9BE9197F1E14}">
      <dsp:nvSpPr>
        <dsp:cNvPr id="0" name=""/>
        <dsp:cNvSpPr/>
      </dsp:nvSpPr>
      <dsp:spPr>
        <a:xfrm>
          <a:off x="457186" y="740006"/>
          <a:ext cx="4241716" cy="41273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i="1" kern="1200" dirty="0" err="1" smtClean="0">
              <a:solidFill>
                <a:srgbClr val="FFFFFF"/>
              </a:solidFill>
            </a:rPr>
            <a:t>inscritor</a:t>
          </a:r>
          <a:endParaRPr lang="en-US" sz="4800" b="1" i="1" kern="1200" dirty="0">
            <a:solidFill>
              <a:srgbClr val="FFFFFF"/>
            </a:solidFill>
          </a:endParaRPr>
        </a:p>
      </dsp:txBody>
      <dsp:txXfrm>
        <a:off x="856614" y="1806227"/>
        <a:ext cx="2545029" cy="2270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B6DEC-ED0C-FC49-90F5-8DA2DD241B1E}">
      <dsp:nvSpPr>
        <dsp:cNvPr id="0" name=""/>
        <dsp:cNvSpPr/>
      </dsp:nvSpPr>
      <dsp:spPr>
        <a:xfrm>
          <a:off x="306590" y="66635"/>
          <a:ext cx="5908036" cy="31984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900" b="1" i="1" kern="1200" dirty="0" smtClean="0">
              <a:solidFill>
                <a:srgbClr val="FFFFFF"/>
              </a:solidFill>
            </a:rPr>
            <a:t>pessoa</a:t>
          </a:r>
          <a:endParaRPr lang="pt-BR" sz="4900" b="1" i="1" kern="1200" dirty="0">
            <a:solidFill>
              <a:srgbClr val="FFFFFF"/>
            </a:solidFill>
          </a:endParaRPr>
        </a:p>
      </dsp:txBody>
      <dsp:txXfrm>
        <a:off x="1094328" y="626371"/>
        <a:ext cx="4332559" cy="1439322"/>
      </dsp:txXfrm>
    </dsp:sp>
    <dsp:sp modelId="{DC141723-417A-FC46-B03F-96F0F338A044}">
      <dsp:nvSpPr>
        <dsp:cNvPr id="0" name=""/>
        <dsp:cNvSpPr/>
      </dsp:nvSpPr>
      <dsp:spPr>
        <a:xfrm>
          <a:off x="2279848" y="1681363"/>
          <a:ext cx="3783019" cy="31984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i="1" kern="1200" dirty="0" err="1" smtClean="0">
              <a:solidFill>
                <a:srgbClr val="FFFFFF"/>
              </a:solidFill>
            </a:rPr>
            <a:t>escritor</a:t>
          </a:r>
          <a:endParaRPr lang="en-US" sz="4900" b="1" i="1" kern="1200" dirty="0">
            <a:solidFill>
              <a:srgbClr val="FFFFFF"/>
            </a:solidFill>
          </a:endParaRPr>
        </a:p>
      </dsp:txBody>
      <dsp:txXfrm>
        <a:off x="3436822" y="2507641"/>
        <a:ext cx="2269811" cy="1759172"/>
      </dsp:txXfrm>
    </dsp:sp>
    <dsp:sp modelId="{EA9CFC45-B5DA-CE4D-9665-9BE9197F1E14}">
      <dsp:nvSpPr>
        <dsp:cNvPr id="0" name=""/>
        <dsp:cNvSpPr/>
      </dsp:nvSpPr>
      <dsp:spPr>
        <a:xfrm>
          <a:off x="489629" y="1705656"/>
          <a:ext cx="3563603" cy="26604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i="1" kern="1200" dirty="0" err="1" smtClean="0">
              <a:solidFill>
                <a:srgbClr val="FFFFFF"/>
              </a:solidFill>
            </a:rPr>
            <a:t>inscritor</a:t>
          </a:r>
          <a:endParaRPr lang="en-US" sz="4800" b="1" i="1" kern="1200" dirty="0">
            <a:solidFill>
              <a:srgbClr val="FFFFFF"/>
            </a:solidFill>
          </a:endParaRPr>
        </a:p>
      </dsp:txBody>
      <dsp:txXfrm>
        <a:off x="825202" y="2392929"/>
        <a:ext cx="2138161" cy="14632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B6DEC-ED0C-FC49-90F5-8DA2DD241B1E}">
      <dsp:nvSpPr>
        <dsp:cNvPr id="0" name=""/>
        <dsp:cNvSpPr/>
      </dsp:nvSpPr>
      <dsp:spPr>
        <a:xfrm>
          <a:off x="1149671" y="-132486"/>
          <a:ext cx="3198495" cy="31984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i="1" kern="1200" dirty="0" smtClean="0">
              <a:solidFill>
                <a:srgbClr val="FFFFFF"/>
              </a:solidFill>
            </a:rPr>
            <a:t>pessoa</a:t>
          </a:r>
          <a:endParaRPr lang="pt-BR" sz="3200" b="1" i="1" kern="1200" dirty="0">
            <a:solidFill>
              <a:srgbClr val="FFFFFF"/>
            </a:solidFill>
          </a:endParaRPr>
        </a:p>
      </dsp:txBody>
      <dsp:txXfrm>
        <a:off x="1576137" y="427249"/>
        <a:ext cx="2345563" cy="1439322"/>
      </dsp:txXfrm>
    </dsp:sp>
    <dsp:sp modelId="{DC141723-417A-FC46-B03F-96F0F338A044}">
      <dsp:nvSpPr>
        <dsp:cNvPr id="0" name=""/>
        <dsp:cNvSpPr/>
      </dsp:nvSpPr>
      <dsp:spPr>
        <a:xfrm>
          <a:off x="1372937" y="1083996"/>
          <a:ext cx="4573464" cy="39949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1" kern="1200" dirty="0" err="1" smtClean="0">
              <a:solidFill>
                <a:srgbClr val="FFFFFF"/>
              </a:solidFill>
            </a:rPr>
            <a:t>escritor</a:t>
          </a:r>
          <a:endParaRPr lang="en-US" sz="3200" b="1" i="1" kern="1200" dirty="0">
            <a:solidFill>
              <a:srgbClr val="FFFFFF"/>
            </a:solidFill>
          </a:endParaRPr>
        </a:p>
      </dsp:txBody>
      <dsp:txXfrm>
        <a:off x="2771654" y="2116034"/>
        <a:ext cx="2744078" cy="2197241"/>
      </dsp:txXfrm>
    </dsp:sp>
    <dsp:sp modelId="{EA9CFC45-B5DA-CE4D-9665-9BE9197F1E14}">
      <dsp:nvSpPr>
        <dsp:cNvPr id="0" name=""/>
        <dsp:cNvSpPr/>
      </dsp:nvSpPr>
      <dsp:spPr>
        <a:xfrm>
          <a:off x="588005" y="1627181"/>
          <a:ext cx="2343473" cy="24191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1" kern="1200" dirty="0" err="1" smtClean="0">
              <a:solidFill>
                <a:srgbClr val="FFFFFF"/>
              </a:solidFill>
            </a:rPr>
            <a:t>inscritor</a:t>
          </a:r>
          <a:endParaRPr lang="en-US" sz="3200" b="1" i="1" kern="1200" dirty="0">
            <a:solidFill>
              <a:srgbClr val="FFFFFF"/>
            </a:solidFill>
          </a:endParaRPr>
        </a:p>
      </dsp:txBody>
      <dsp:txXfrm>
        <a:off x="808682" y="2252119"/>
        <a:ext cx="1406083" cy="13305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6D498-CE60-FC43-A64C-0CE23D036CB6}">
      <dsp:nvSpPr>
        <dsp:cNvPr id="0" name=""/>
        <dsp:cNvSpPr/>
      </dsp:nvSpPr>
      <dsp:spPr>
        <a:xfrm>
          <a:off x="2855531" y="1548217"/>
          <a:ext cx="1655790" cy="13728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autor</a:t>
          </a:r>
          <a:endParaRPr lang="en-US" sz="1200" kern="1200" dirty="0"/>
        </a:p>
      </dsp:txBody>
      <dsp:txXfrm>
        <a:off x="3098016" y="1749268"/>
        <a:ext cx="1170820" cy="970763"/>
      </dsp:txXfrm>
    </dsp:sp>
    <dsp:sp modelId="{4A68C5B4-6D4A-2A42-B9DB-E53864A7B4DF}">
      <dsp:nvSpPr>
        <dsp:cNvPr id="0" name=""/>
        <dsp:cNvSpPr/>
      </dsp:nvSpPr>
      <dsp:spPr>
        <a:xfrm>
          <a:off x="3195928" y="3312734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C9FADC-EBED-834D-9998-02F686A98243}">
      <dsp:nvSpPr>
        <dsp:cNvPr id="0" name=""/>
        <dsp:cNvSpPr/>
      </dsp:nvSpPr>
      <dsp:spPr>
        <a:xfrm>
          <a:off x="5112679" y="1996131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03CA11-554A-A44D-ABD1-3AC051930942}">
      <dsp:nvSpPr>
        <dsp:cNvPr id="0" name=""/>
        <dsp:cNvSpPr/>
      </dsp:nvSpPr>
      <dsp:spPr>
        <a:xfrm>
          <a:off x="4137162" y="3529980"/>
          <a:ext cx="281539" cy="281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0B977-1779-9C46-BFAD-D4C9C8179A2A}">
      <dsp:nvSpPr>
        <dsp:cNvPr id="0" name=""/>
        <dsp:cNvSpPr/>
      </dsp:nvSpPr>
      <dsp:spPr>
        <a:xfrm>
          <a:off x="3253067" y="1252968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536E3D-EC67-BF4F-8C01-315A46BE314E}">
      <dsp:nvSpPr>
        <dsp:cNvPr id="0" name=""/>
        <dsp:cNvSpPr/>
      </dsp:nvSpPr>
      <dsp:spPr>
        <a:xfrm>
          <a:off x="2610513" y="2421119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8DFE7-FA20-5444-9CFB-1043D7B587F5}">
      <dsp:nvSpPr>
        <dsp:cNvPr id="0" name=""/>
        <dsp:cNvSpPr/>
      </dsp:nvSpPr>
      <dsp:spPr>
        <a:xfrm>
          <a:off x="1259218" y="1340595"/>
          <a:ext cx="1268588" cy="11992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leitor</a:t>
          </a:r>
          <a:endParaRPr lang="en-US" sz="1200" kern="1200" dirty="0"/>
        </a:p>
      </dsp:txBody>
      <dsp:txXfrm>
        <a:off x="1444998" y="1516226"/>
        <a:ext cx="897028" cy="848020"/>
      </dsp:txXfrm>
    </dsp:sp>
    <dsp:sp modelId="{FD39A71C-0D1D-ED47-A651-9FF4B9E9A8F6}">
      <dsp:nvSpPr>
        <dsp:cNvPr id="0" name=""/>
        <dsp:cNvSpPr/>
      </dsp:nvSpPr>
      <dsp:spPr>
        <a:xfrm>
          <a:off x="3577720" y="1262020"/>
          <a:ext cx="281539" cy="281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C9A393-58DC-B543-888A-F6B28BF5F987}">
      <dsp:nvSpPr>
        <dsp:cNvPr id="0" name=""/>
        <dsp:cNvSpPr/>
      </dsp:nvSpPr>
      <dsp:spPr>
        <a:xfrm>
          <a:off x="1722782" y="2756493"/>
          <a:ext cx="509055" cy="50917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8D12ED-8128-E74E-9CDE-FEA68CA6E835}">
      <dsp:nvSpPr>
        <dsp:cNvPr id="0" name=""/>
        <dsp:cNvSpPr/>
      </dsp:nvSpPr>
      <dsp:spPr>
        <a:xfrm>
          <a:off x="5209815" y="941129"/>
          <a:ext cx="1029539" cy="10296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capista</a:t>
          </a:r>
          <a:endParaRPr lang="en-US" sz="1200" kern="1200" dirty="0"/>
        </a:p>
      </dsp:txBody>
      <dsp:txXfrm>
        <a:off x="5360587" y="1091919"/>
        <a:ext cx="727995" cy="728076"/>
      </dsp:txXfrm>
    </dsp:sp>
    <dsp:sp modelId="{866E730E-80F8-F340-831E-CB50E2011E59}">
      <dsp:nvSpPr>
        <dsp:cNvPr id="0" name=""/>
        <dsp:cNvSpPr/>
      </dsp:nvSpPr>
      <dsp:spPr>
        <a:xfrm>
          <a:off x="4750107" y="1651706"/>
          <a:ext cx="281539" cy="2819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1DCE3C-E70F-374E-BA1E-56FF04A40BA8}">
      <dsp:nvSpPr>
        <dsp:cNvPr id="0" name=""/>
        <dsp:cNvSpPr/>
      </dsp:nvSpPr>
      <dsp:spPr>
        <a:xfrm>
          <a:off x="1529029" y="3362520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90A568-AA74-BC45-96AB-6E0262340EFF}">
      <dsp:nvSpPr>
        <dsp:cNvPr id="0" name=""/>
        <dsp:cNvSpPr/>
      </dsp:nvSpPr>
      <dsp:spPr>
        <a:xfrm>
          <a:off x="3563175" y="3071953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2A3624-8F2C-5F4A-BE86-52D52D855CB1}">
      <dsp:nvSpPr>
        <dsp:cNvPr id="0" name=""/>
        <dsp:cNvSpPr/>
      </dsp:nvSpPr>
      <dsp:spPr>
        <a:xfrm>
          <a:off x="4335965" y="2949580"/>
          <a:ext cx="1029539" cy="10296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revisor</a:t>
          </a:r>
          <a:endParaRPr lang="en-US" sz="1200" kern="1200" dirty="0"/>
        </a:p>
      </dsp:txBody>
      <dsp:txXfrm>
        <a:off x="4486737" y="3100370"/>
        <a:ext cx="727995" cy="728076"/>
      </dsp:txXfrm>
    </dsp:sp>
    <dsp:sp modelId="{09E79DC3-1DD9-A54F-8D0A-89E169C08054}">
      <dsp:nvSpPr>
        <dsp:cNvPr id="0" name=""/>
        <dsp:cNvSpPr/>
      </dsp:nvSpPr>
      <dsp:spPr>
        <a:xfrm>
          <a:off x="5403568" y="2684530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1CBF65-DAAB-6F49-ACCB-120028B6E906}">
      <dsp:nvSpPr>
        <dsp:cNvPr id="0" name=""/>
        <dsp:cNvSpPr/>
      </dsp:nvSpPr>
      <dsp:spPr>
        <a:xfrm>
          <a:off x="2738816" y="3601490"/>
          <a:ext cx="1029539" cy="10296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professor</a:t>
          </a:r>
          <a:endParaRPr lang="en-US" sz="1200" kern="1200" dirty="0"/>
        </a:p>
      </dsp:txBody>
      <dsp:txXfrm>
        <a:off x="2889588" y="3752280"/>
        <a:ext cx="727995" cy="728076"/>
      </dsp:txXfrm>
    </dsp:sp>
    <dsp:sp modelId="{1E41011A-BFC2-D24B-9B75-811A8AE6D7FA}">
      <dsp:nvSpPr>
        <dsp:cNvPr id="0" name=""/>
        <dsp:cNvSpPr/>
      </dsp:nvSpPr>
      <dsp:spPr>
        <a:xfrm>
          <a:off x="3658234" y="3566641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FD7AF3-DE08-9D4F-AA66-067F6F36C32C}">
      <dsp:nvSpPr>
        <dsp:cNvPr id="0" name=""/>
        <dsp:cNvSpPr/>
      </dsp:nvSpPr>
      <dsp:spPr>
        <a:xfrm>
          <a:off x="3441912" y="-105184"/>
          <a:ext cx="1586849" cy="14503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editor</a:t>
          </a:r>
          <a:endParaRPr lang="en-US" sz="1200" kern="1200" dirty="0"/>
        </a:p>
      </dsp:txBody>
      <dsp:txXfrm>
        <a:off x="3674301" y="107221"/>
        <a:ext cx="1122071" cy="1025584"/>
      </dsp:txXfrm>
    </dsp:sp>
    <dsp:sp modelId="{26D305DF-CD59-B442-A1C5-DDFBFEED70C2}">
      <dsp:nvSpPr>
        <dsp:cNvPr id="0" name=""/>
        <dsp:cNvSpPr/>
      </dsp:nvSpPr>
      <dsp:spPr>
        <a:xfrm>
          <a:off x="2451044" y="1221287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7EAAB5-9F5B-474C-BE12-04C9E1564240}">
      <dsp:nvSpPr>
        <dsp:cNvPr id="0" name=""/>
        <dsp:cNvSpPr/>
      </dsp:nvSpPr>
      <dsp:spPr>
        <a:xfrm>
          <a:off x="4828023" y="358638"/>
          <a:ext cx="204141" cy="204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4AE83-0448-114B-B71A-608CB586DC43}">
      <dsp:nvSpPr>
        <dsp:cNvPr id="0" name=""/>
        <dsp:cNvSpPr/>
      </dsp:nvSpPr>
      <dsp:spPr>
        <a:xfrm>
          <a:off x="0" y="1256235"/>
          <a:ext cx="2183766" cy="27149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solidFill>
                <a:srgbClr val="800000"/>
              </a:solidFill>
            </a:rPr>
            <a:t>I </a:t>
          </a:r>
          <a:r>
            <a:rPr lang="en-US" sz="3600" kern="1200" baseline="-25000" dirty="0" smtClean="0">
              <a:solidFill>
                <a:srgbClr val="800000"/>
              </a:solidFill>
            </a:rPr>
            <a:t>A </a:t>
          </a:r>
          <a:r>
            <a:rPr lang="en-US" sz="3600" kern="1200" baseline="30000" dirty="0" smtClean="0">
              <a:solidFill>
                <a:srgbClr val="800000"/>
              </a:solidFill>
            </a:rPr>
            <a:t>B</a:t>
          </a:r>
          <a:endParaRPr lang="en-US" sz="3600" kern="1200" baseline="30000" dirty="0">
            <a:solidFill>
              <a:srgbClr val="800000"/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baseline="300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solidFill>
                <a:srgbClr val="800000"/>
              </a:solidFill>
            </a:rPr>
            <a:t>I </a:t>
          </a:r>
          <a:r>
            <a:rPr lang="en-US" sz="3600" kern="1200" baseline="-25000" dirty="0" smtClean="0">
              <a:solidFill>
                <a:srgbClr val="800000"/>
              </a:solidFill>
            </a:rPr>
            <a:t>A </a:t>
          </a:r>
          <a:r>
            <a:rPr lang="en-US" sz="3600" kern="1200" baseline="30000" dirty="0" smtClean="0">
              <a:solidFill>
                <a:srgbClr val="800000"/>
              </a:solidFill>
            </a:rPr>
            <a:t>A</a:t>
          </a:r>
          <a:endParaRPr lang="en-US" sz="3600" kern="1200" baseline="30000" dirty="0">
            <a:solidFill>
              <a:srgbClr val="800000"/>
            </a:solidFill>
          </a:endParaRPr>
        </a:p>
      </dsp:txBody>
      <dsp:txXfrm>
        <a:off x="62480" y="1318715"/>
        <a:ext cx="2058806" cy="2008253"/>
      </dsp:txXfrm>
    </dsp:sp>
    <dsp:sp modelId="{B519C6BC-4532-5D4C-86DD-027CE3C10621}">
      <dsp:nvSpPr>
        <dsp:cNvPr id="0" name=""/>
        <dsp:cNvSpPr/>
      </dsp:nvSpPr>
      <dsp:spPr>
        <a:xfrm>
          <a:off x="-292868" y="2917041"/>
          <a:ext cx="5906877" cy="3031157"/>
        </a:xfrm>
        <a:prstGeom prst="leftCircularArrow">
          <a:avLst>
            <a:gd name="adj1" fmla="val 1402"/>
            <a:gd name="adj2" fmla="val 165656"/>
            <a:gd name="adj3" fmla="val 21248645"/>
            <a:gd name="adj4" fmla="val 6731967"/>
            <a:gd name="adj5" fmla="val 16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BA1495-5071-6242-AE7F-B330F6DCB85D}">
      <dsp:nvSpPr>
        <dsp:cNvPr id="0" name=""/>
        <dsp:cNvSpPr/>
      </dsp:nvSpPr>
      <dsp:spPr>
        <a:xfrm>
          <a:off x="259326" y="3242979"/>
          <a:ext cx="3044785" cy="2042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baseline="-25000" dirty="0" err="1" smtClean="0">
              <a:solidFill>
                <a:srgbClr val="800000"/>
              </a:solidFill>
            </a:rPr>
            <a:t>práticas</a:t>
          </a:r>
          <a:r>
            <a:rPr lang="en-US" sz="3600" b="1" kern="1200" baseline="-25000" dirty="0" smtClean="0">
              <a:solidFill>
                <a:srgbClr val="800000"/>
              </a:solidFill>
            </a:rPr>
            <a:t> </a:t>
          </a:r>
          <a:r>
            <a:rPr lang="en-US" sz="3600" b="1" kern="1200" baseline="-25000" dirty="0" err="1" smtClean="0">
              <a:solidFill>
                <a:srgbClr val="800000"/>
              </a:solidFill>
            </a:rPr>
            <a:t>menos</a:t>
          </a:r>
          <a:r>
            <a:rPr lang="en-US" sz="3600" b="1" kern="1200" baseline="-25000" dirty="0" smtClean="0">
              <a:solidFill>
                <a:srgbClr val="800000"/>
              </a:solidFill>
            </a:rPr>
            <a:t> </a:t>
          </a:r>
          <a:r>
            <a:rPr lang="en-US" sz="3600" b="1" kern="1200" baseline="-25000" dirty="0" err="1" smtClean="0">
              <a:solidFill>
                <a:srgbClr val="800000"/>
              </a:solidFill>
            </a:rPr>
            <a:t>generalizadas</a:t>
          </a:r>
          <a:r>
            <a:rPr lang="en-US" sz="3600" b="1" kern="1200" baseline="-25000" dirty="0" smtClean="0">
              <a:solidFill>
                <a:srgbClr val="800000"/>
              </a:solidFill>
            </a:rPr>
            <a:t>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baseline="-25000" dirty="0" err="1" smtClean="0">
              <a:solidFill>
                <a:srgbClr val="800000"/>
              </a:solidFill>
            </a:rPr>
            <a:t>ou</a:t>
          </a:r>
          <a:r>
            <a:rPr lang="en-US" sz="3600" b="1" kern="1200" baseline="-25000" dirty="0" smtClean="0">
              <a:solidFill>
                <a:srgbClr val="800000"/>
              </a:solidFill>
            </a:rPr>
            <a:t> </a:t>
          </a:r>
          <a:r>
            <a:rPr lang="en-US" sz="3600" b="1" kern="1200" baseline="-25000" dirty="0" err="1" smtClean="0">
              <a:solidFill>
                <a:srgbClr val="800000"/>
              </a:solidFill>
            </a:rPr>
            <a:t>menos</a:t>
          </a:r>
          <a:r>
            <a:rPr lang="en-US" sz="3600" b="1" kern="1200" baseline="-25000" dirty="0" smtClean="0">
              <a:solidFill>
                <a:srgbClr val="800000"/>
              </a:solidFill>
            </a:rPr>
            <a:t> </a:t>
          </a:r>
          <a:r>
            <a:rPr lang="en-US" sz="3600" b="1" kern="1200" baseline="-25000" dirty="0" err="1" smtClean="0">
              <a:solidFill>
                <a:srgbClr val="800000"/>
              </a:solidFill>
            </a:rPr>
            <a:t>institucionalizadas</a:t>
          </a:r>
          <a:endParaRPr lang="en-US" sz="3600" b="1" kern="1200" baseline="-25000" dirty="0">
            <a:solidFill>
              <a:srgbClr val="800000"/>
            </a:solidFill>
          </a:endParaRPr>
        </a:p>
      </dsp:txBody>
      <dsp:txXfrm>
        <a:off x="319150" y="3302803"/>
        <a:ext cx="2925137" cy="1922896"/>
      </dsp:txXfrm>
    </dsp:sp>
    <dsp:sp modelId="{3C3C7DE7-E791-5143-A456-38D320C9DC65}">
      <dsp:nvSpPr>
        <dsp:cNvPr id="0" name=""/>
        <dsp:cNvSpPr/>
      </dsp:nvSpPr>
      <dsp:spPr>
        <a:xfrm>
          <a:off x="3008752" y="1190362"/>
          <a:ext cx="2302245" cy="29942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>
              <a:solidFill>
                <a:srgbClr val="800000"/>
              </a:solidFill>
            </a:rPr>
            <a:t>I </a:t>
          </a:r>
          <a:r>
            <a:rPr lang="en-US" sz="4800" kern="1200" baseline="-25000" dirty="0" smtClean="0">
              <a:solidFill>
                <a:srgbClr val="800000"/>
              </a:solidFill>
            </a:rPr>
            <a:t>A </a:t>
          </a:r>
          <a:r>
            <a:rPr lang="en-US" sz="3000" kern="1200" baseline="30000" dirty="0" smtClean="0">
              <a:solidFill>
                <a:srgbClr val="800000"/>
              </a:solidFill>
            </a:rPr>
            <a:t>I </a:t>
          </a:r>
          <a:r>
            <a:rPr lang="en-US" sz="3000" kern="1200" baseline="-25000" dirty="0" smtClean="0">
              <a:solidFill>
                <a:srgbClr val="800000"/>
              </a:solidFill>
            </a:rPr>
            <a:t>B </a:t>
          </a:r>
          <a:r>
            <a:rPr lang="en-US" sz="3000" kern="1200" baseline="30000" dirty="0" smtClean="0">
              <a:solidFill>
                <a:srgbClr val="800000"/>
              </a:solidFill>
            </a:rPr>
            <a:t>A</a:t>
          </a:r>
          <a:endParaRPr lang="en-US" sz="3000" kern="1200" dirty="0">
            <a:solidFill>
              <a:srgbClr val="80000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000" kern="1200" dirty="0"/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>
              <a:solidFill>
                <a:srgbClr val="800000"/>
              </a:solidFill>
            </a:rPr>
            <a:t>I </a:t>
          </a:r>
          <a:r>
            <a:rPr lang="en-US" sz="4800" kern="1200" baseline="-25000" dirty="0" smtClean="0">
              <a:solidFill>
                <a:srgbClr val="800000"/>
              </a:solidFill>
            </a:rPr>
            <a:t>A </a:t>
          </a:r>
          <a:r>
            <a:rPr lang="en-US" sz="3000" kern="1200" baseline="30000" dirty="0" smtClean="0">
              <a:solidFill>
                <a:srgbClr val="800000"/>
              </a:solidFill>
            </a:rPr>
            <a:t>I </a:t>
          </a:r>
          <a:r>
            <a:rPr lang="en-US" sz="3000" kern="1200" baseline="-25000" dirty="0" smtClean="0">
              <a:solidFill>
                <a:srgbClr val="800000"/>
              </a:solidFill>
            </a:rPr>
            <a:t>B </a:t>
          </a:r>
          <a:r>
            <a:rPr lang="en-US" sz="3000" kern="1200" baseline="30000" dirty="0" smtClean="0">
              <a:solidFill>
                <a:srgbClr val="800000"/>
              </a:solidFill>
            </a:rPr>
            <a:t>B</a:t>
          </a:r>
          <a:endParaRPr lang="en-US" sz="3000" kern="1200" baseline="30000" dirty="0">
            <a:solidFill>
              <a:srgbClr val="800000"/>
            </a:solidFill>
          </a:endParaRPr>
        </a:p>
      </dsp:txBody>
      <dsp:txXfrm>
        <a:off x="3076182" y="1899413"/>
        <a:ext cx="2167385" cy="2217751"/>
      </dsp:txXfrm>
    </dsp:sp>
    <dsp:sp modelId="{324FF1CD-A9F6-BD4F-AAD9-72CF06E53EA7}">
      <dsp:nvSpPr>
        <dsp:cNvPr id="0" name=""/>
        <dsp:cNvSpPr/>
      </dsp:nvSpPr>
      <dsp:spPr>
        <a:xfrm>
          <a:off x="5130248" y="605732"/>
          <a:ext cx="2242979" cy="2242979"/>
        </a:xfrm>
        <a:prstGeom prst="circularArrow">
          <a:avLst>
            <a:gd name="adj1" fmla="val 1894"/>
            <a:gd name="adj2" fmla="val 226378"/>
            <a:gd name="adj3" fmla="val 21339963"/>
            <a:gd name="adj4" fmla="val 14317363"/>
            <a:gd name="adj5" fmla="val 221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8850DC-925D-6344-B010-869A98DEF251}">
      <dsp:nvSpPr>
        <dsp:cNvPr id="0" name=""/>
        <dsp:cNvSpPr/>
      </dsp:nvSpPr>
      <dsp:spPr>
        <a:xfrm>
          <a:off x="4119583" y="1038223"/>
          <a:ext cx="2745535" cy="1119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solidFill>
                <a:srgbClr val="800000"/>
              </a:solidFill>
            </a:rPr>
            <a:t>atravessamentos</a:t>
          </a:r>
          <a:r>
            <a:rPr lang="en-US" sz="2400" b="1" kern="1200" dirty="0" smtClean="0">
              <a:solidFill>
                <a:srgbClr val="800000"/>
              </a:solidFill>
            </a:rPr>
            <a:t> de </a:t>
          </a:r>
          <a:r>
            <a:rPr lang="en-US" sz="2400" b="1" kern="1200" dirty="0" err="1" smtClean="0">
              <a:solidFill>
                <a:srgbClr val="800000"/>
              </a:solidFill>
            </a:rPr>
            <a:t>imaginários</a:t>
          </a:r>
          <a:endParaRPr lang="en-US" sz="2400" b="1" kern="1200" dirty="0">
            <a:solidFill>
              <a:srgbClr val="800000"/>
            </a:solidFill>
          </a:endParaRPr>
        </a:p>
      </dsp:txBody>
      <dsp:txXfrm>
        <a:off x="4152360" y="1071000"/>
        <a:ext cx="2679981" cy="1053547"/>
      </dsp:txXfrm>
    </dsp:sp>
    <dsp:sp modelId="{51191E04-4A71-784C-A2A8-C6DB44C47EFF}">
      <dsp:nvSpPr>
        <dsp:cNvPr id="0" name=""/>
        <dsp:cNvSpPr/>
      </dsp:nvSpPr>
      <dsp:spPr>
        <a:xfrm>
          <a:off x="6296162" y="2037306"/>
          <a:ext cx="2023591" cy="18350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solidFill>
                <a:srgbClr val="800000"/>
              </a:solidFill>
            </a:rPr>
            <a:t>I </a:t>
          </a:r>
          <a:r>
            <a:rPr lang="en-US" sz="3600" kern="1200" baseline="-25000" dirty="0" smtClean="0">
              <a:solidFill>
                <a:srgbClr val="800000"/>
              </a:solidFill>
            </a:rPr>
            <a:t>B </a:t>
          </a:r>
          <a:r>
            <a:rPr lang="en-US" sz="3600" kern="1200" baseline="30000" dirty="0" smtClean="0">
              <a:solidFill>
                <a:srgbClr val="800000"/>
              </a:solidFill>
            </a:rPr>
            <a:t>A</a:t>
          </a:r>
          <a:endParaRPr lang="en-US" sz="3600" kern="1200" dirty="0">
            <a:solidFill>
              <a:srgbClr val="800000"/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baseline="300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solidFill>
                <a:srgbClr val="800000"/>
              </a:solidFill>
            </a:rPr>
            <a:t>I </a:t>
          </a:r>
          <a:r>
            <a:rPr lang="en-US" sz="3600" kern="1200" baseline="-25000" dirty="0" smtClean="0">
              <a:solidFill>
                <a:srgbClr val="800000"/>
              </a:solidFill>
            </a:rPr>
            <a:t>B </a:t>
          </a:r>
          <a:r>
            <a:rPr lang="en-US" sz="3600" kern="1200" baseline="30000" dirty="0" smtClean="0">
              <a:solidFill>
                <a:srgbClr val="800000"/>
              </a:solidFill>
            </a:rPr>
            <a:t>B</a:t>
          </a:r>
          <a:endParaRPr lang="en-US" sz="3600" kern="1200" baseline="30000" dirty="0">
            <a:solidFill>
              <a:srgbClr val="800000"/>
            </a:solidFill>
          </a:endParaRPr>
        </a:p>
      </dsp:txBody>
      <dsp:txXfrm>
        <a:off x="6338392" y="2079536"/>
        <a:ext cx="1939131" cy="1357385"/>
      </dsp:txXfrm>
    </dsp:sp>
    <dsp:sp modelId="{3E53A216-2751-F549-89F5-73333E316ED5}">
      <dsp:nvSpPr>
        <dsp:cNvPr id="0" name=""/>
        <dsp:cNvSpPr/>
      </dsp:nvSpPr>
      <dsp:spPr>
        <a:xfrm>
          <a:off x="6802032" y="3769338"/>
          <a:ext cx="1517725" cy="6035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solidFill>
                <a:srgbClr val="800000"/>
              </a:solidFill>
            </a:rPr>
            <a:t>…</a:t>
          </a:r>
          <a:endParaRPr lang="en-US" sz="4800" kern="1200" dirty="0">
            <a:solidFill>
              <a:srgbClr val="800000"/>
            </a:solidFill>
          </a:endParaRPr>
        </a:p>
      </dsp:txBody>
      <dsp:txXfrm>
        <a:off x="6819709" y="3787015"/>
        <a:ext cx="1482371" cy="5681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078B8-C658-8848-BCDD-73B6E1DC01F3}">
      <dsp:nvSpPr>
        <dsp:cNvPr id="0" name=""/>
        <dsp:cNvSpPr/>
      </dsp:nvSpPr>
      <dsp:spPr>
        <a:xfrm>
          <a:off x="0" y="0"/>
          <a:ext cx="8238351" cy="5665482"/>
        </a:xfrm>
        <a:prstGeom prst="roundRect">
          <a:avLst>
            <a:gd name="adj" fmla="val 8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4397044" numCol="1" spcCol="1270" anchor="t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smtClean="0">
              <a:solidFill>
                <a:srgbClr val="800000"/>
              </a:solidFill>
            </a:rPr>
            <a:t>I </a:t>
          </a:r>
          <a:r>
            <a:rPr lang="en-US" sz="5000" b="1" kern="1200" baseline="-25000" dirty="0" smtClean="0">
              <a:solidFill>
                <a:srgbClr val="800000"/>
              </a:solidFill>
            </a:rPr>
            <a:t>A</a:t>
          </a:r>
          <a:endParaRPr lang="en-US" sz="5000" kern="1200" dirty="0"/>
        </a:p>
      </dsp:txBody>
      <dsp:txXfrm>
        <a:off x="141046" y="141046"/>
        <a:ext cx="7956259" cy="5383390"/>
      </dsp:txXfrm>
    </dsp:sp>
    <dsp:sp modelId="{B337ADD3-D9C8-C641-AD90-D80FCD10F61E}">
      <dsp:nvSpPr>
        <dsp:cNvPr id="0" name=""/>
        <dsp:cNvSpPr/>
      </dsp:nvSpPr>
      <dsp:spPr>
        <a:xfrm>
          <a:off x="-4" y="1414639"/>
          <a:ext cx="2129597" cy="1816837"/>
        </a:xfrm>
        <a:prstGeom prst="roundRect">
          <a:avLst>
            <a:gd name="adj" fmla="val 10500"/>
          </a:avLst>
        </a:prstGeom>
        <a:blipFill rotWithShape="1"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rgbClr val="800000"/>
              </a:solidFill>
            </a:rPr>
            <a:t>I </a:t>
          </a:r>
          <a:r>
            <a:rPr lang="en-US" sz="4400" b="1" kern="1200" baseline="-25000" dirty="0" smtClean="0">
              <a:solidFill>
                <a:srgbClr val="800000"/>
              </a:solidFill>
            </a:rPr>
            <a:t>A </a:t>
          </a:r>
          <a:r>
            <a:rPr lang="en-US" sz="4400" b="1" kern="1200" baseline="30000" dirty="0" smtClean="0">
              <a:solidFill>
                <a:srgbClr val="800000"/>
              </a:solidFill>
            </a:rPr>
            <a:t>B</a:t>
          </a:r>
          <a:endParaRPr lang="en-US" sz="4400" b="1" kern="1200" dirty="0">
            <a:solidFill>
              <a:srgbClr val="800000"/>
            </a:solidFill>
          </a:endParaRPr>
        </a:p>
      </dsp:txBody>
      <dsp:txXfrm>
        <a:off x="55870" y="1470513"/>
        <a:ext cx="2017849" cy="1705089"/>
      </dsp:txXfrm>
    </dsp:sp>
    <dsp:sp modelId="{795885F0-5056-BD48-9D99-B6FBF6FE42FB}">
      <dsp:nvSpPr>
        <dsp:cNvPr id="0" name=""/>
        <dsp:cNvSpPr/>
      </dsp:nvSpPr>
      <dsp:spPr>
        <a:xfrm>
          <a:off x="-4" y="3597595"/>
          <a:ext cx="2259845" cy="2067882"/>
        </a:xfrm>
        <a:prstGeom prst="roundRect">
          <a:avLst>
            <a:gd name="adj" fmla="val 105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rgbClr val="800000"/>
              </a:solidFill>
            </a:rPr>
            <a:t>I </a:t>
          </a:r>
          <a:r>
            <a:rPr lang="en-US" sz="4400" b="1" kern="1200" baseline="-25000" dirty="0" smtClean="0">
              <a:solidFill>
                <a:srgbClr val="800000"/>
              </a:solidFill>
            </a:rPr>
            <a:t>A </a:t>
          </a:r>
          <a:r>
            <a:rPr lang="en-US" sz="4400" b="1" kern="1200" baseline="30000" dirty="0" smtClean="0">
              <a:solidFill>
                <a:srgbClr val="800000"/>
              </a:solidFill>
            </a:rPr>
            <a:t>A</a:t>
          </a:r>
          <a:endParaRPr lang="en-US" sz="4400" b="1" kern="1200" dirty="0">
            <a:solidFill>
              <a:srgbClr val="800000"/>
            </a:solidFill>
          </a:endParaRPr>
        </a:p>
      </dsp:txBody>
      <dsp:txXfrm>
        <a:off x="63591" y="3661190"/>
        <a:ext cx="2132655" cy="1940692"/>
      </dsp:txXfrm>
    </dsp:sp>
    <dsp:sp modelId="{E61C6CA2-C8E7-5B47-845F-EB42CCCA25C1}">
      <dsp:nvSpPr>
        <dsp:cNvPr id="0" name=""/>
        <dsp:cNvSpPr/>
      </dsp:nvSpPr>
      <dsp:spPr>
        <a:xfrm>
          <a:off x="1853628" y="1699644"/>
          <a:ext cx="6384722" cy="3965837"/>
        </a:xfrm>
        <a:prstGeom prst="roundRect">
          <a:avLst>
            <a:gd name="adj" fmla="val 10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2518307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>
              <a:solidFill>
                <a:srgbClr val="800000"/>
              </a:solidFill>
            </a:rPr>
            <a:t>I</a:t>
          </a:r>
          <a:r>
            <a:rPr lang="en-US" sz="4700" kern="1200" dirty="0" smtClean="0">
              <a:solidFill>
                <a:srgbClr val="800000"/>
              </a:solidFill>
            </a:rPr>
            <a:t> </a:t>
          </a:r>
          <a:r>
            <a:rPr lang="en-US" sz="4700" b="1" kern="1200" baseline="-25000" dirty="0" smtClean="0">
              <a:solidFill>
                <a:srgbClr val="800000"/>
              </a:solidFill>
            </a:rPr>
            <a:t>A </a:t>
          </a:r>
          <a:r>
            <a:rPr lang="en-US" sz="4700" b="1" kern="1200" baseline="30000" dirty="0" smtClean="0">
              <a:solidFill>
                <a:srgbClr val="800000"/>
              </a:solidFill>
            </a:rPr>
            <a:t>I </a:t>
          </a:r>
          <a:endParaRPr lang="en-US" sz="4700" b="1" kern="1200" dirty="0"/>
        </a:p>
      </dsp:txBody>
      <dsp:txXfrm>
        <a:off x="1975591" y="1821607"/>
        <a:ext cx="6140796" cy="3721911"/>
      </dsp:txXfrm>
    </dsp:sp>
    <dsp:sp modelId="{58DBEA21-8F2E-8B4D-86EA-7AEEE14BC227}">
      <dsp:nvSpPr>
        <dsp:cNvPr id="0" name=""/>
        <dsp:cNvSpPr/>
      </dsp:nvSpPr>
      <dsp:spPr>
        <a:xfrm>
          <a:off x="1549651" y="2832740"/>
          <a:ext cx="1916693" cy="1109001"/>
        </a:xfrm>
        <a:prstGeom prst="roundRect">
          <a:avLst>
            <a:gd name="adj" fmla="val 10500"/>
          </a:avLst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rgbClr val="800000"/>
              </a:solidFill>
            </a:rPr>
            <a:t>I</a:t>
          </a:r>
          <a:r>
            <a:rPr lang="en-US" sz="4400" kern="1200" dirty="0" smtClean="0">
              <a:solidFill>
                <a:srgbClr val="800000"/>
              </a:solidFill>
            </a:rPr>
            <a:t> </a:t>
          </a:r>
          <a:r>
            <a:rPr lang="en-US" sz="4400" b="1" kern="1200" baseline="-25000" dirty="0" smtClean="0">
              <a:solidFill>
                <a:srgbClr val="800000"/>
              </a:solidFill>
            </a:rPr>
            <a:t>A </a:t>
          </a:r>
          <a:r>
            <a:rPr lang="en-US" sz="4400" b="1" kern="1200" baseline="30000" dirty="0" smtClean="0">
              <a:solidFill>
                <a:srgbClr val="800000"/>
              </a:solidFill>
            </a:rPr>
            <a:t>I </a:t>
          </a:r>
          <a:r>
            <a:rPr lang="en-US" sz="4400" b="1" kern="1200" baseline="-25000" dirty="0" smtClean="0">
              <a:solidFill>
                <a:srgbClr val="800000"/>
              </a:solidFill>
            </a:rPr>
            <a:t>B </a:t>
          </a:r>
          <a:r>
            <a:rPr lang="en-US" sz="4400" b="1" kern="1200" baseline="30000" dirty="0" smtClean="0">
              <a:solidFill>
                <a:srgbClr val="800000"/>
              </a:solidFill>
            </a:rPr>
            <a:t>A</a:t>
          </a:r>
          <a:endParaRPr lang="en-US" sz="4400" b="1" kern="1200" dirty="0"/>
        </a:p>
      </dsp:txBody>
      <dsp:txXfrm>
        <a:off x="1583757" y="2866846"/>
        <a:ext cx="1848481" cy="1040789"/>
      </dsp:txXfrm>
    </dsp:sp>
    <dsp:sp modelId="{B8B99A9E-91D6-AB40-804C-43A0109B57B5}">
      <dsp:nvSpPr>
        <dsp:cNvPr id="0" name=""/>
        <dsp:cNvSpPr/>
      </dsp:nvSpPr>
      <dsp:spPr>
        <a:xfrm>
          <a:off x="1501996" y="4268154"/>
          <a:ext cx="1808536" cy="1109001"/>
        </a:xfrm>
        <a:prstGeom prst="roundRect">
          <a:avLst>
            <a:gd name="adj" fmla="val 10500"/>
          </a:avLst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rgbClr val="800000"/>
              </a:solidFill>
            </a:rPr>
            <a:t>I </a:t>
          </a:r>
          <a:r>
            <a:rPr lang="en-US" sz="4400" b="1" kern="1200" baseline="-25000" dirty="0" smtClean="0">
              <a:solidFill>
                <a:srgbClr val="800000"/>
              </a:solidFill>
            </a:rPr>
            <a:t>A </a:t>
          </a:r>
          <a:r>
            <a:rPr lang="en-US" sz="4400" b="1" kern="1200" baseline="30000" dirty="0" smtClean="0">
              <a:solidFill>
                <a:srgbClr val="800000"/>
              </a:solidFill>
            </a:rPr>
            <a:t>I </a:t>
          </a:r>
          <a:r>
            <a:rPr lang="en-US" sz="4400" b="1" kern="1200" baseline="-25000" dirty="0" smtClean="0">
              <a:solidFill>
                <a:srgbClr val="800000"/>
              </a:solidFill>
            </a:rPr>
            <a:t>B </a:t>
          </a:r>
          <a:r>
            <a:rPr lang="en-US" sz="4400" b="1" kern="1200" baseline="30000" dirty="0" smtClean="0">
              <a:solidFill>
                <a:srgbClr val="800000"/>
              </a:solidFill>
            </a:rPr>
            <a:t>B</a:t>
          </a:r>
          <a:endParaRPr lang="en-US" sz="4400" b="1" kern="1200" dirty="0"/>
        </a:p>
      </dsp:txBody>
      <dsp:txXfrm>
        <a:off x="1536102" y="4302260"/>
        <a:ext cx="1740324" cy="1040789"/>
      </dsp:txXfrm>
    </dsp:sp>
    <dsp:sp modelId="{F88E13D8-5E66-A24F-B0B7-F35E876687D5}">
      <dsp:nvSpPr>
        <dsp:cNvPr id="0" name=""/>
        <dsp:cNvSpPr/>
      </dsp:nvSpPr>
      <dsp:spPr>
        <a:xfrm>
          <a:off x="3103217" y="2832741"/>
          <a:ext cx="5135133" cy="2266192"/>
        </a:xfrm>
        <a:prstGeom prst="roundRect">
          <a:avLst>
            <a:gd name="adj" fmla="val 10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27914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>
              <a:solidFill>
                <a:srgbClr val="800000"/>
              </a:solidFill>
            </a:rPr>
            <a:t>I</a:t>
          </a:r>
          <a:r>
            <a:rPr lang="en-US" sz="4700" b="1" kern="1200" baseline="-25000" dirty="0" smtClean="0">
              <a:solidFill>
                <a:srgbClr val="800000"/>
              </a:solidFill>
            </a:rPr>
            <a:t>B</a:t>
          </a:r>
          <a:endParaRPr lang="en-US" sz="4700" b="1" kern="1200" baseline="-25000" dirty="0">
            <a:solidFill>
              <a:srgbClr val="800000"/>
            </a:solidFill>
          </a:endParaRPr>
        </a:p>
      </dsp:txBody>
      <dsp:txXfrm>
        <a:off x="3172910" y="2902434"/>
        <a:ext cx="4995747" cy="2126806"/>
      </dsp:txXfrm>
    </dsp:sp>
    <dsp:sp modelId="{5950E4BB-CE7B-2E4B-86F5-521257B9B281}">
      <dsp:nvSpPr>
        <dsp:cNvPr id="0" name=""/>
        <dsp:cNvSpPr/>
      </dsp:nvSpPr>
      <dsp:spPr>
        <a:xfrm>
          <a:off x="4176993" y="3874667"/>
          <a:ext cx="2335677" cy="1366228"/>
        </a:xfrm>
        <a:prstGeom prst="roundRect">
          <a:avLst>
            <a:gd name="adj" fmla="val 10500"/>
          </a:avLst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800000"/>
              </a:solidFill>
            </a:rPr>
            <a:t>I</a:t>
          </a:r>
          <a:r>
            <a:rPr lang="en-US" sz="2400" b="1" kern="1200" dirty="0" smtClean="0">
              <a:solidFill>
                <a:srgbClr val="800000"/>
              </a:solidFill>
            </a:rPr>
            <a:t> </a:t>
          </a:r>
          <a:r>
            <a:rPr lang="en-US" sz="2400" b="1" kern="1200" baseline="-25000" dirty="0" smtClean="0">
              <a:solidFill>
                <a:srgbClr val="800000"/>
              </a:solidFill>
            </a:rPr>
            <a:t>B </a:t>
          </a:r>
          <a:r>
            <a:rPr lang="en-US" sz="2400" b="1" kern="1200" baseline="30000" dirty="0" smtClean="0">
              <a:solidFill>
                <a:srgbClr val="800000"/>
              </a:solidFill>
            </a:rPr>
            <a:t>I </a:t>
          </a:r>
          <a:r>
            <a:rPr lang="en-US" sz="2400" b="1" kern="1200" baseline="-25000" dirty="0" smtClean="0">
              <a:solidFill>
                <a:srgbClr val="800000"/>
              </a:solidFill>
            </a:rPr>
            <a:t>A </a:t>
          </a:r>
          <a:r>
            <a:rPr lang="en-US" sz="2400" b="1" kern="1200" baseline="30000" dirty="0" smtClean="0">
              <a:solidFill>
                <a:srgbClr val="800000"/>
              </a:solidFill>
            </a:rPr>
            <a:t>B  /  </a:t>
          </a:r>
          <a:r>
            <a:rPr lang="en-US" sz="2800" b="1" kern="1200" dirty="0" smtClean="0">
              <a:solidFill>
                <a:srgbClr val="800000"/>
              </a:solidFill>
            </a:rPr>
            <a:t>I</a:t>
          </a:r>
          <a:r>
            <a:rPr lang="en-US" sz="2400" b="1" kern="1200" dirty="0" smtClean="0">
              <a:solidFill>
                <a:srgbClr val="800000"/>
              </a:solidFill>
            </a:rPr>
            <a:t> </a:t>
          </a:r>
          <a:r>
            <a:rPr lang="en-US" sz="2400" b="1" kern="1200" baseline="-25000" dirty="0" smtClean="0">
              <a:solidFill>
                <a:srgbClr val="800000"/>
              </a:solidFill>
            </a:rPr>
            <a:t>A </a:t>
          </a:r>
          <a:r>
            <a:rPr lang="en-US" sz="2400" b="1" kern="1200" baseline="30000" dirty="0" smtClean="0">
              <a:solidFill>
                <a:srgbClr val="800000"/>
              </a:solidFill>
            </a:rPr>
            <a:t>I </a:t>
          </a:r>
          <a:r>
            <a:rPr lang="en-US" sz="2400" b="1" kern="1200" baseline="-25000" dirty="0" smtClean="0">
              <a:solidFill>
                <a:srgbClr val="800000"/>
              </a:solidFill>
            </a:rPr>
            <a:t>B </a:t>
          </a:r>
          <a:r>
            <a:rPr lang="en-US" sz="2800" b="1" kern="1200" baseline="30000" dirty="0" smtClean="0">
              <a:solidFill>
                <a:srgbClr val="800000"/>
              </a:solidFill>
            </a:rPr>
            <a:t>B</a:t>
          </a:r>
          <a:r>
            <a:rPr lang="en-US" sz="3100" b="1" kern="1200" baseline="30000" dirty="0" smtClean="0">
              <a:solidFill>
                <a:srgbClr val="800000"/>
              </a:solidFill>
            </a:rPr>
            <a:t>  </a:t>
          </a:r>
          <a:endParaRPr lang="en-US" sz="3100" b="1" kern="1200" dirty="0"/>
        </a:p>
      </dsp:txBody>
      <dsp:txXfrm>
        <a:off x="4219009" y="3916683"/>
        <a:ext cx="2251645" cy="1282196"/>
      </dsp:txXfrm>
    </dsp:sp>
    <dsp:sp modelId="{31BA98E1-9D19-C74A-BEEE-646B5CEED1A5}">
      <dsp:nvSpPr>
        <dsp:cNvPr id="0" name=""/>
        <dsp:cNvSpPr/>
      </dsp:nvSpPr>
      <dsp:spPr>
        <a:xfrm>
          <a:off x="5182515" y="2566387"/>
          <a:ext cx="2001048" cy="1129199"/>
        </a:xfrm>
        <a:prstGeom prst="roundRect">
          <a:avLst>
            <a:gd name="adj" fmla="val 10500"/>
          </a:avLst>
        </a:prstGeom>
        <a:blipFill rotWithShape="1">
          <a:blip xmlns:r="http://schemas.openxmlformats.org/officeDocument/2006/relationships" r:embed="rId3"/>
          <a:tile tx="0" ty="0" sx="100000" sy="100000" flip="none" algn="tl"/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800000"/>
              </a:solidFill>
            </a:rPr>
            <a:t>I </a:t>
          </a:r>
          <a:r>
            <a:rPr lang="en-US" sz="2800" b="1" kern="1200" baseline="-25000" dirty="0" smtClean="0">
              <a:solidFill>
                <a:srgbClr val="800000"/>
              </a:solidFill>
            </a:rPr>
            <a:t>B </a:t>
          </a:r>
          <a:r>
            <a:rPr lang="en-US" sz="2800" b="1" kern="1200" baseline="30000" dirty="0" smtClean="0">
              <a:solidFill>
                <a:srgbClr val="800000"/>
              </a:solidFill>
            </a:rPr>
            <a:t>A  / </a:t>
          </a:r>
          <a:r>
            <a:rPr lang="en-US" sz="2800" b="1" kern="1200" dirty="0" smtClean="0">
              <a:solidFill>
                <a:srgbClr val="800000"/>
              </a:solidFill>
            </a:rPr>
            <a:t>I </a:t>
          </a:r>
          <a:r>
            <a:rPr lang="en-US" sz="2800" b="1" kern="1200" baseline="-25000" dirty="0" smtClean="0">
              <a:solidFill>
                <a:srgbClr val="800000"/>
              </a:solidFill>
            </a:rPr>
            <a:t>B </a:t>
          </a:r>
          <a:r>
            <a:rPr lang="en-US" sz="2800" b="1" kern="1200" baseline="30000" dirty="0" smtClean="0">
              <a:solidFill>
                <a:srgbClr val="800000"/>
              </a:solidFill>
            </a:rPr>
            <a:t>B </a:t>
          </a:r>
          <a:endParaRPr lang="en-US" sz="2800" b="1" kern="1200" dirty="0"/>
        </a:p>
      </dsp:txBody>
      <dsp:txXfrm>
        <a:off x="5217242" y="2601114"/>
        <a:ext cx="1931594" cy="10597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060D9-DD0C-9346-BBB2-1628B8E86EBE}">
      <dsp:nvSpPr>
        <dsp:cNvPr id="0" name=""/>
        <dsp:cNvSpPr/>
      </dsp:nvSpPr>
      <dsp:spPr>
        <a:xfrm rot="16200000">
          <a:off x="2659929" y="-1595809"/>
          <a:ext cx="2909741" cy="771803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152400" rIns="137160" bIns="15240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ESPACO CANÔNICO</a:t>
          </a:r>
          <a:endParaRPr lang="en-US" sz="2400" kern="1200" dirty="0"/>
        </a:p>
      </dsp:txBody>
      <dsp:txXfrm rot="5400000">
        <a:off x="397850" y="950404"/>
        <a:ext cx="7575967" cy="2625607"/>
      </dsp:txXfrm>
    </dsp:sp>
    <dsp:sp modelId="{7C4543A8-C026-2A4B-87F9-338E7A5C0A52}">
      <dsp:nvSpPr>
        <dsp:cNvPr id="0" name=""/>
        <dsp:cNvSpPr/>
      </dsp:nvSpPr>
      <dsp:spPr>
        <a:xfrm rot="5400000">
          <a:off x="4518832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52400" rIns="91440" bIns="15240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ESPAÇO ASSOCIADO</a:t>
          </a:r>
          <a:endParaRPr lang="en-US" sz="2400" kern="1200" dirty="0"/>
        </a:p>
      </dsp:txBody>
      <dsp:txXfrm rot="-5400000">
        <a:off x="5084622" y="895155"/>
        <a:ext cx="1691342" cy="2736105"/>
      </dsp:txXfrm>
    </dsp:sp>
    <dsp:sp modelId="{12D9F8E6-C89A-FC48-A5BF-0CAF557FE361}">
      <dsp:nvSpPr>
        <dsp:cNvPr id="0" name=""/>
        <dsp:cNvSpPr/>
      </dsp:nvSpPr>
      <dsp:spPr>
        <a:xfrm>
          <a:off x="4114618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28A1EE-8CB7-AA42-81DE-93E744E6A08A}">
      <dsp:nvSpPr>
        <dsp:cNvPr id="0" name=""/>
        <dsp:cNvSpPr/>
      </dsp:nvSpPr>
      <dsp:spPr>
        <a:xfrm rot="10800000">
          <a:off x="4114618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58EBF-5B3B-E64E-9340-4ACBC6E53805}">
      <dsp:nvSpPr>
        <dsp:cNvPr id="0" name=""/>
        <dsp:cNvSpPr/>
      </dsp:nvSpPr>
      <dsp:spPr>
        <a:xfrm rot="16200000">
          <a:off x="118000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152400" rIns="137160" bIns="15240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ESPAÇO CANÔNICO</a:t>
          </a:r>
          <a:endParaRPr lang="en-US" sz="2400" kern="1200" dirty="0"/>
        </a:p>
      </dsp:txBody>
      <dsp:txXfrm rot="5400000">
        <a:off x="1832615" y="895155"/>
        <a:ext cx="1691342" cy="2736105"/>
      </dsp:txXfrm>
    </dsp:sp>
    <dsp:sp modelId="{EF43AC50-7C69-8844-9408-DC77B87C4684}">
      <dsp:nvSpPr>
        <dsp:cNvPr id="0" name=""/>
        <dsp:cNvSpPr/>
      </dsp:nvSpPr>
      <dsp:spPr>
        <a:xfrm rot="5400000">
          <a:off x="3148084" y="273188"/>
          <a:ext cx="2691394" cy="398003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52400" rIns="91440" bIns="15240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ESPAÇO ASSOCIADO</a:t>
          </a:r>
          <a:endParaRPr lang="en-US" sz="2400" kern="1200" dirty="0"/>
        </a:p>
      </dsp:txBody>
      <dsp:txXfrm rot="-5400000">
        <a:off x="2503763" y="1048917"/>
        <a:ext cx="3848631" cy="2428580"/>
      </dsp:txXfrm>
    </dsp:sp>
    <dsp:sp modelId="{7B21E959-FB94-6443-9D05-D6C7B00833D5}">
      <dsp:nvSpPr>
        <dsp:cNvPr id="0" name=""/>
        <dsp:cNvSpPr/>
      </dsp:nvSpPr>
      <dsp:spPr>
        <a:xfrm>
          <a:off x="2116434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0799A1-18A3-C449-95C7-9243A8BF7BC9}">
      <dsp:nvSpPr>
        <dsp:cNvPr id="0" name=""/>
        <dsp:cNvSpPr/>
      </dsp:nvSpPr>
      <dsp:spPr>
        <a:xfrm rot="10800000">
          <a:off x="2038695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83BDC-D7C6-C64C-B1E3-CA146EDDFB8A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CANÔNICO</a:t>
          </a:r>
          <a:endParaRPr lang="en-US" sz="2500" kern="1200" dirty="0"/>
        </a:p>
      </dsp:txBody>
      <dsp:txXfrm>
        <a:off x="3385210" y="2763755"/>
        <a:ext cx="1459178" cy="1459178"/>
      </dsp:txXfrm>
    </dsp:sp>
    <dsp:sp modelId="{10001D76-AE37-E747-AED0-061394C84781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4077F2-99B7-7846-9945-D6E5B726EEF6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ASSOCIADO</a:t>
          </a:r>
          <a:endParaRPr lang="en-US" sz="2800" kern="1200" dirty="0"/>
        </a:p>
      </dsp:txBody>
      <dsp:txXfrm>
        <a:off x="961974" y="1201666"/>
        <a:ext cx="1868538" cy="1476457"/>
      </dsp:txXfrm>
    </dsp:sp>
    <dsp:sp modelId="{3DFDB7C3-3F55-DC4A-9136-9877CF2B3884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40872C-C9F9-8A47-8F61-51B2E6261036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ASSOCIADO</a:t>
          </a:r>
          <a:endParaRPr lang="en-US" sz="2800" kern="1200" dirty="0"/>
        </a:p>
      </dsp:txBody>
      <dsp:txXfrm>
        <a:off x="3180530" y="46759"/>
        <a:ext cx="1868538" cy="1476457"/>
      </dsp:txXfrm>
    </dsp:sp>
    <dsp:sp modelId="{E8CFB663-CD93-454C-8893-3C1D4C4D20BD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EE9117-922D-BB4B-ADA9-1E16F778948C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ASSOCIADO</a:t>
          </a:r>
          <a:endParaRPr lang="en-US" sz="2800" kern="1200" dirty="0"/>
        </a:p>
      </dsp:txBody>
      <dsp:txXfrm>
        <a:off x="5399086" y="1201666"/>
        <a:ext cx="1868538" cy="147645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E5273-0CE0-8045-AFE6-62DA948B18A3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5126B-AAE5-524F-9620-A1458650A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8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51422E-7520-3342-B8C3-AE470320FE88}" type="slidenum">
              <a:rPr lang="pt-BR" sz="1200">
                <a:latin typeface="Calibri" charset="0"/>
              </a:rPr>
              <a:pPr eaLnBrk="1" hangingPunct="1"/>
              <a:t>20</a:t>
            </a:fld>
            <a:endParaRPr lang="pt-BR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5126B-AAE5-524F-9620-A1458650A3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03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11E7D-5120-6A41-9754-96219A75B20A}" type="datetimeFigureOut">
              <a:rPr lang="en-US" smtClean="0"/>
              <a:t>03/08/16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D61DD-627A-E24A-91B3-E7C72B43A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3gp"/><Relationship Id="rId2" Type="http://schemas.openxmlformats.org/officeDocument/2006/relationships/video" Target="../media/media1.3g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91862"/>
            <a:ext cx="7772400" cy="1459437"/>
          </a:xfrm>
        </p:spPr>
        <p:txBody>
          <a:bodyPr/>
          <a:lstStyle/>
          <a:p>
            <a:r>
              <a:rPr lang="en-US" sz="4800" dirty="0" err="1">
                <a:latin typeface="Bangla MN"/>
                <a:cs typeface="Bangla MN"/>
              </a:rPr>
              <a:t>r</a:t>
            </a:r>
            <a:r>
              <a:rPr lang="en-US" sz="4800" smtClean="0">
                <a:latin typeface="Bangla MN"/>
                <a:cs typeface="Bangla MN"/>
              </a:rPr>
              <a:t>etomada</a:t>
            </a:r>
            <a:r>
              <a:rPr lang="en-US" sz="4800" dirty="0" smtClean="0">
                <a:latin typeface="Bangla MN"/>
                <a:cs typeface="Bangla MN"/>
              </a:rPr>
              <a:t> do </a:t>
            </a:r>
            <a:r>
              <a:rPr lang="en-US" sz="4800" dirty="0" err="1" smtClean="0">
                <a:latin typeface="Bangla MN"/>
                <a:cs typeface="Bangla MN"/>
              </a:rPr>
              <a:t>semestre</a:t>
            </a:r>
            <a:endParaRPr lang="en-US" sz="4800" dirty="0">
              <a:latin typeface="Bangla MN"/>
              <a:cs typeface="Bangla M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1299"/>
            <a:ext cx="6400800" cy="152919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03/08/2016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2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 )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sz="2800" dirty="0" smtClean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r>
              <a:rPr lang="en-US" sz="2800" dirty="0">
                <a:latin typeface="Bangla MN"/>
                <a:cs typeface="Bangla MN"/>
              </a:rPr>
              <a:t>II ) </a:t>
            </a:r>
            <a:r>
              <a:rPr lang="en-US" sz="2800" dirty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sz="2800" dirty="0" err="1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Bangla MN"/>
                <a:cs typeface="Bangla MN"/>
              </a:rPr>
              <a:t>IIi</a:t>
            </a:r>
            <a:r>
              <a:rPr lang="en-US" sz="2800" dirty="0" smtClean="0">
                <a:latin typeface="Bangla MN"/>
                <a:cs typeface="Bangla MN"/>
              </a:rPr>
              <a:t> </a:t>
            </a:r>
            <a:r>
              <a:rPr lang="en-US" sz="2800" dirty="0">
                <a:latin typeface="Bangla MN"/>
                <a:cs typeface="Bangla MN"/>
              </a:rPr>
              <a:t>)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sz="2800" dirty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374490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Bangla MN"/>
                <a:cs typeface="Bangla MN"/>
              </a:rPr>
              <a:t>circulação</a:t>
            </a:r>
            <a:r>
              <a:rPr lang="en-US" sz="3600" dirty="0">
                <a:latin typeface="Bangla MN"/>
                <a:cs typeface="Bangla MN"/>
              </a:rPr>
              <a:t> e </a:t>
            </a:r>
            <a:r>
              <a:rPr lang="en-US" sz="3600" dirty="0" err="1">
                <a:latin typeface="Bangla MN"/>
                <a:cs typeface="Bangla MN"/>
              </a:rPr>
              <a:t>pregnância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3118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756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 )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sz="2800" dirty="0" smtClean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endParaRPr lang="en-US" sz="2400" dirty="0" smtClean="0">
              <a:latin typeface="Bangla MN"/>
              <a:cs typeface="Bangla MN"/>
            </a:endParaRPr>
          </a:p>
          <a:p>
            <a:r>
              <a:rPr lang="en-US" sz="2400" dirty="0" err="1" smtClean="0">
                <a:latin typeface="Bangla MN"/>
                <a:cs typeface="Bangla MN"/>
              </a:rPr>
              <a:t>mediadores</a:t>
            </a:r>
            <a:r>
              <a:rPr lang="en-US" sz="2400" dirty="0" smtClean="0">
                <a:latin typeface="Bangla MN"/>
                <a:cs typeface="Bangla MN"/>
              </a:rPr>
              <a:t> –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editores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livreiros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i</a:t>
            </a:r>
            <a:r>
              <a:rPr lang="en-US" sz="2400" dirty="0" err="1" smtClean="0">
                <a:latin typeface="Bangla MN"/>
                <a:cs typeface="Bangla MN"/>
              </a:rPr>
              <a:t>ntérpretes</a:t>
            </a:r>
            <a:r>
              <a:rPr lang="en-US" sz="2400" dirty="0" smtClean="0">
                <a:latin typeface="Bangla MN"/>
                <a:cs typeface="Bangla MN"/>
              </a:rPr>
              <a:t> e </a:t>
            </a:r>
            <a:r>
              <a:rPr lang="en-US" sz="2400" dirty="0" err="1" smtClean="0">
                <a:latin typeface="Bangla MN"/>
                <a:cs typeface="Bangla MN"/>
              </a:rPr>
              <a:t>avaliadores</a:t>
            </a:r>
            <a:r>
              <a:rPr lang="en-US" sz="2400" dirty="0" smtClean="0">
                <a:latin typeface="Bangla MN"/>
                <a:cs typeface="Bangla MN"/>
              </a:rPr>
              <a:t> –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críticos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professores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 smtClean="0">
                <a:latin typeface="Bangla MN"/>
                <a:cs typeface="Bangla MN"/>
              </a:rPr>
              <a:t>cÂnones</a:t>
            </a:r>
            <a:r>
              <a:rPr lang="en-US" sz="2400" dirty="0" smtClean="0">
                <a:latin typeface="Bangla MN"/>
                <a:cs typeface="Bangla MN"/>
              </a:rPr>
              <a:t> –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manuais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coleções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rgbClr val="800000"/>
                </a:solidFill>
                <a:latin typeface="Bangla MN"/>
                <a:cs typeface="Bangla MN"/>
              </a:rPr>
              <a:t>listas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  <a:endParaRPr lang="en-US" sz="2400" dirty="0">
              <a:solidFill>
                <a:srgbClr val="C4BD97"/>
              </a:solidFill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347980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II ) </a:t>
            </a:r>
            <a:r>
              <a:rPr lang="en-US" sz="2800" dirty="0" smtClean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 smtClean="0"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c</a:t>
            </a:r>
            <a:r>
              <a:rPr lang="en-US" sz="2400" dirty="0" err="1" smtClean="0">
                <a:latin typeface="Bangla MN"/>
                <a:cs typeface="Bangla MN"/>
              </a:rPr>
              <a:t>onjuntura</a:t>
            </a:r>
            <a:r>
              <a:rPr lang="en-US" sz="2400" dirty="0" smtClean="0">
                <a:latin typeface="Bangla MN"/>
                <a:cs typeface="Bangla MN"/>
              </a:rPr>
              <a:t>  (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equilíbrio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instável</a:t>
            </a:r>
            <a:r>
              <a:rPr lang="en-US" sz="2400" dirty="0" smtClean="0">
                <a:latin typeface="Bangla MN"/>
                <a:cs typeface="Bangla MN"/>
              </a:rPr>
              <a:t>)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pPr>
              <a:spcAft>
                <a:spcPts val="1800"/>
              </a:spcAft>
            </a:pPr>
            <a:r>
              <a:rPr lang="en-US" sz="2400" dirty="0" err="1" smtClean="0">
                <a:latin typeface="Bangla MN"/>
                <a:cs typeface="Bangla MN"/>
              </a:rPr>
              <a:t>posicionamentos</a:t>
            </a:r>
            <a:r>
              <a:rPr lang="en-US" sz="2400" dirty="0" smtClean="0">
                <a:latin typeface="Bangla MN"/>
                <a:cs typeface="Bangla MN"/>
              </a:rPr>
              <a:t> </a:t>
            </a:r>
          </a:p>
          <a:p>
            <a:pPr lvl="2">
              <a:spcAft>
                <a:spcPts val="1800"/>
              </a:spcAft>
            </a:pP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dominantes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dominados</a:t>
            </a:r>
            <a:endParaRPr lang="en-US" sz="2000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600"/>
              </a:spcAft>
            </a:pPr>
            <a:r>
              <a:rPr lang="en-US" sz="2000" spc="150" dirty="0" err="1">
                <a:solidFill>
                  <a:srgbClr val="C4BD97"/>
                </a:solidFill>
                <a:latin typeface="Bangla MN"/>
                <a:cs typeface="Bangla MN"/>
              </a:rPr>
              <a:t>c</a:t>
            </a: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entrais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periféricos</a:t>
            </a:r>
            <a:endParaRPr lang="en-US" sz="2000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 smtClean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38747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III)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 smtClean="0">
              <a:latin typeface="Bangla MN"/>
              <a:cs typeface="Bangla MN"/>
            </a:endParaRPr>
          </a:p>
          <a:p>
            <a:r>
              <a:rPr lang="en-US" sz="2400" dirty="0" err="1" smtClean="0">
                <a:latin typeface="Bangla MN"/>
                <a:cs typeface="Bangla MN"/>
              </a:rPr>
              <a:t>memória</a:t>
            </a:r>
            <a:r>
              <a:rPr lang="en-US" sz="2400" dirty="0" smtClean="0">
                <a:latin typeface="Bangla MN"/>
                <a:cs typeface="Bangla MN"/>
              </a:rPr>
              <a:t> </a:t>
            </a:r>
            <a:r>
              <a:rPr lang="en-US" sz="2400" dirty="0" err="1" smtClean="0">
                <a:latin typeface="Bangla MN"/>
                <a:cs typeface="Bangla MN"/>
              </a:rPr>
              <a:t>interna</a:t>
            </a:r>
            <a:r>
              <a:rPr lang="en-US" sz="2400" dirty="0" smtClean="0">
                <a:latin typeface="Bangla MN"/>
                <a:cs typeface="Bangla MN"/>
              </a:rPr>
              <a:t> - </a:t>
            </a:r>
            <a:r>
              <a:rPr lang="en-US" sz="2400" dirty="0" err="1" smtClean="0">
                <a:latin typeface="Bangla MN"/>
                <a:cs typeface="Bangla MN"/>
              </a:rPr>
              <a:t>filiações</a:t>
            </a:r>
            <a:endParaRPr lang="en-US" sz="2400" dirty="0" smtClean="0">
              <a:latin typeface="Bangla MN"/>
              <a:cs typeface="Bangla MN"/>
            </a:endParaRPr>
          </a:p>
          <a:p>
            <a:endParaRPr lang="en-US" sz="2400" dirty="0" smtClean="0">
              <a:latin typeface="Bangla MN"/>
              <a:cs typeface="Bangla MN"/>
            </a:endParaRPr>
          </a:p>
          <a:p>
            <a:pPr>
              <a:spcAft>
                <a:spcPts val="1200"/>
              </a:spcAft>
            </a:pPr>
            <a:r>
              <a:rPr lang="en-US" sz="2400" dirty="0" err="1">
                <a:latin typeface="Bangla MN"/>
                <a:cs typeface="Bangla MN"/>
              </a:rPr>
              <a:t>e</a:t>
            </a:r>
            <a:r>
              <a:rPr lang="en-US" sz="2400" dirty="0" err="1" smtClean="0">
                <a:latin typeface="Bangla MN"/>
                <a:cs typeface="Bangla MN"/>
              </a:rPr>
              <a:t>spaços</a:t>
            </a:r>
            <a:endParaRPr lang="en-US" sz="2400" dirty="0" smtClean="0"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sz="2000" b="1" spc="150" dirty="0" err="1">
                <a:solidFill>
                  <a:srgbClr val="C4BD97"/>
                </a:solidFill>
                <a:latin typeface="Bangla MN"/>
                <a:cs typeface="Bangla MN"/>
              </a:rPr>
              <a:t>c</a:t>
            </a:r>
            <a:r>
              <a:rPr lang="en-US" sz="2000" b="1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anônico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000" spc="150" dirty="0" smtClean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  <a:sym typeface="Wingdings"/>
              </a:rPr>
              <a:t> 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  <a:sym typeface="Wingdings"/>
              </a:rPr>
              <a:t> </a:t>
            </a:r>
            <a:r>
              <a:rPr lang="en-US" sz="2000" u="sng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associado</a:t>
            </a:r>
            <a:endParaRPr lang="en-US" sz="2000" u="sng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sz="2000" b="1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figuração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000" spc="150" dirty="0" smtClean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 </a:t>
            </a:r>
            <a:r>
              <a:rPr lang="en-US" sz="2000" u="sng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regulação</a:t>
            </a:r>
            <a:endParaRPr lang="en-US" sz="2000" u="sng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 smtClean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42341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457200" y="1891862"/>
            <a:ext cx="8229600" cy="4234301"/>
          </a:xfrm>
        </p:spPr>
        <p:txBody>
          <a:bodyPr>
            <a:normAutofit/>
          </a:bodyPr>
          <a:lstStyle/>
          <a:p>
            <a:pPr eaLnBrk="1" hangingPunct="1">
              <a:buFont typeface="Wingdings 2" charset="0"/>
              <a:buNone/>
            </a:pPr>
            <a:endParaRPr lang="pt-BR" dirty="0">
              <a:latin typeface="Constanti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pt-BR" sz="2000" b="1" dirty="0">
                <a:solidFill>
                  <a:srgbClr val="C4BD97"/>
                </a:solidFill>
                <a:latin typeface="Bangla MN"/>
                <a:ea typeface="ＭＳ Ｐゴシック" charset="0"/>
                <a:cs typeface="Bangla MN"/>
              </a:rPr>
              <a:t>fiador</a:t>
            </a:r>
            <a:r>
              <a:rPr lang="pt-BR" sz="2000" b="1" dirty="0">
                <a:latin typeface="Bangla MN"/>
                <a:ea typeface="ＭＳ Ｐゴシック" charset="0"/>
                <a:cs typeface="Bangla MN"/>
              </a:rPr>
              <a:t> </a:t>
            </a:r>
            <a:r>
              <a:rPr lang="pt-BR" sz="2000" dirty="0">
                <a:latin typeface="Bangla MN"/>
                <a:ea typeface="ＭＳ Ｐゴシック" charset="0"/>
                <a:cs typeface="Bangla MN"/>
              </a:rPr>
              <a:t>: instância que assume a responsabilidade pela circulação de um texto</a:t>
            </a:r>
          </a:p>
          <a:p>
            <a:pPr eaLnBrk="1" hangingPunct="1">
              <a:spcAft>
                <a:spcPts val="600"/>
              </a:spcAft>
            </a:pPr>
            <a:endParaRPr lang="pt-BR" sz="2000" dirty="0">
              <a:latin typeface="Bangla MN"/>
              <a:ea typeface="ＭＳ Ｐゴシック" charset="0"/>
              <a:cs typeface="Bangla MN"/>
            </a:endParaRPr>
          </a:p>
          <a:p>
            <a:pPr eaLnBrk="1" hangingPunct="1">
              <a:spcAft>
                <a:spcPts val="600"/>
              </a:spcAft>
            </a:pPr>
            <a:r>
              <a:rPr lang="pt-BR" sz="2000" b="1" dirty="0">
                <a:solidFill>
                  <a:srgbClr val="C4BD97"/>
                </a:solidFill>
                <a:latin typeface="Bangla MN"/>
                <a:ea typeface="ＭＳ Ｐゴシック" charset="0"/>
                <a:cs typeface="Bangla MN"/>
              </a:rPr>
              <a:t>ator</a:t>
            </a:r>
            <a:r>
              <a:rPr lang="pt-BR" sz="2000" b="1" dirty="0">
                <a:latin typeface="Bangla MN"/>
                <a:ea typeface="ＭＳ Ｐゴシック" charset="0"/>
                <a:cs typeface="Bangla MN"/>
              </a:rPr>
              <a:t> </a:t>
            </a:r>
            <a:r>
              <a:rPr lang="pt-BR" sz="2000" dirty="0">
                <a:latin typeface="Bangla MN"/>
                <a:ea typeface="ＭＳ Ｐゴシック" charset="0"/>
                <a:cs typeface="Bangla MN"/>
              </a:rPr>
              <a:t>: estatuto socialmente identificado, estereótipos historicamente constituídos, redes de relações</a:t>
            </a:r>
          </a:p>
          <a:p>
            <a:pPr eaLnBrk="1" hangingPunct="1">
              <a:spcAft>
                <a:spcPts val="600"/>
              </a:spcAft>
            </a:pPr>
            <a:endParaRPr lang="pt-BR" sz="2000" b="1" dirty="0">
              <a:latin typeface="Bangla MN"/>
              <a:ea typeface="ＭＳ Ｐゴシック" charset="0"/>
              <a:cs typeface="Bangla MN"/>
            </a:endParaRPr>
          </a:p>
          <a:p>
            <a:pPr eaLnBrk="1" hangingPunct="1">
              <a:spcAft>
                <a:spcPts val="600"/>
              </a:spcAft>
            </a:pPr>
            <a:r>
              <a:rPr lang="pt-BR" sz="2000" b="1" dirty="0">
                <a:solidFill>
                  <a:srgbClr val="C4BD97"/>
                </a:solidFill>
                <a:latin typeface="Bangla MN"/>
                <a:ea typeface="ＭＳ Ｐゴシック" charset="0"/>
                <a:cs typeface="Bangla MN"/>
              </a:rPr>
              <a:t>auctor</a:t>
            </a:r>
            <a:r>
              <a:rPr lang="pt-BR" sz="2000" b="1" dirty="0">
                <a:latin typeface="Bangla MN"/>
                <a:ea typeface="ＭＳ Ｐゴシック" charset="0"/>
                <a:cs typeface="Bangla MN"/>
              </a:rPr>
              <a:t> </a:t>
            </a:r>
            <a:r>
              <a:rPr lang="pt-BR" sz="2000" dirty="0">
                <a:latin typeface="Bangla MN"/>
                <a:ea typeface="ＭＳ Ｐゴシック" charset="0"/>
                <a:cs typeface="Bangla MN"/>
              </a:rPr>
              <a:t>:  correlato da obra; é necessário que terceiros o instituam com tal mediante uma produção textual</a:t>
            </a:r>
          </a:p>
          <a:p>
            <a:pPr eaLnBrk="1" hangingPunct="1">
              <a:buFont typeface="Wingdings 2" charset="0"/>
              <a:buNone/>
            </a:pPr>
            <a:endParaRPr lang="pt-BR" sz="2400" dirty="0">
              <a:solidFill>
                <a:srgbClr val="730000"/>
              </a:solidFill>
              <a:latin typeface="Constanti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pt-BR" sz="2400" dirty="0">
              <a:solidFill>
                <a:srgbClr val="730000"/>
              </a:solidFill>
              <a:latin typeface="Constant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1200"/>
              </a:spcAft>
              <a:defRPr/>
            </a:pPr>
            <a:r>
              <a:rPr lang="pt-BR" sz="3600" dirty="0" smtClean="0">
                <a:solidFill>
                  <a:srgbClr val="FFFFFF"/>
                </a:solidFill>
                <a:latin typeface="Bangla MN"/>
                <a:ea typeface="+mj-ea"/>
                <a:cs typeface="Bangla MN"/>
              </a:rPr>
              <a:t>figuras de autor</a:t>
            </a:r>
            <a:br>
              <a:rPr lang="pt-BR" sz="3600" dirty="0" smtClean="0">
                <a:solidFill>
                  <a:srgbClr val="FFFFFF"/>
                </a:solidFill>
                <a:latin typeface="Bangla MN"/>
                <a:ea typeface="+mj-ea"/>
                <a:cs typeface="Bangla MN"/>
              </a:rPr>
            </a:br>
            <a:r>
              <a:rPr lang="pt-BR" sz="3600" dirty="0" smtClean="0">
                <a:solidFill>
                  <a:srgbClr val="FFFFFF"/>
                </a:solidFill>
                <a:latin typeface="Bangla MN"/>
                <a:ea typeface="+mj-ea"/>
                <a:cs typeface="Bangla MN"/>
              </a:rPr>
              <a:t/>
            </a:r>
            <a:br>
              <a:rPr lang="pt-BR" sz="3600" dirty="0" smtClean="0">
                <a:solidFill>
                  <a:srgbClr val="FFFFFF"/>
                </a:solidFill>
                <a:latin typeface="Bangla MN"/>
                <a:ea typeface="+mj-ea"/>
                <a:cs typeface="Bangla MN"/>
              </a:rPr>
            </a:br>
            <a:r>
              <a:rPr lang="pt-BR" sz="3100" dirty="0" smtClean="0">
                <a:solidFill>
                  <a:srgbClr val="FFFFFF"/>
                </a:solidFill>
                <a:latin typeface="Bangla MN"/>
                <a:cs typeface="Bangla MN"/>
              </a:rPr>
              <a:t>modos de regulação da figuração</a:t>
            </a:r>
            <a:endParaRPr lang="pt-BR" sz="3100" dirty="0">
              <a:solidFill>
                <a:srgbClr val="FFFFFF"/>
              </a:solidFill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97459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9678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ngla Sangam MN"/>
                <a:cs typeface="Bangla Sangam MN"/>
              </a:rPr>
              <a:t>p</a:t>
            </a:r>
            <a:r>
              <a:rPr lang="en-US" sz="3600" dirty="0" err="1" smtClean="0">
                <a:latin typeface="Bangla Sangam MN"/>
                <a:cs typeface="Bangla Sangam MN"/>
              </a:rPr>
              <a:t>aratopia</a:t>
            </a:r>
            <a:r>
              <a:rPr lang="en-US" sz="3600" dirty="0" smtClean="0">
                <a:latin typeface="Bangla Sangam MN"/>
                <a:cs typeface="Bangla Sangam MN"/>
              </a:rPr>
              <a:t> </a:t>
            </a:r>
            <a:r>
              <a:rPr lang="en-US" sz="3600" dirty="0" err="1" smtClean="0">
                <a:latin typeface="Bangla Sangam MN"/>
                <a:cs typeface="Bangla Sangam MN"/>
              </a:rPr>
              <a:t>criadora</a:t>
            </a:r>
            <a:endParaRPr lang="en-US" sz="3600" dirty="0">
              <a:latin typeface="Bangla Sangam MN"/>
              <a:cs typeface="Bangla Sangam MN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88250500"/>
              </p:ext>
            </p:extLst>
          </p:nvPr>
        </p:nvGraphicFramePr>
        <p:xfrm>
          <a:off x="864347" y="1386225"/>
          <a:ext cx="6689725" cy="5330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34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9678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ngla Sangam MN"/>
                <a:cs typeface="Bangla Sangam MN"/>
              </a:rPr>
              <a:t>p</a:t>
            </a:r>
            <a:r>
              <a:rPr lang="en-US" sz="3600" dirty="0" err="1" smtClean="0">
                <a:latin typeface="Bangla Sangam MN"/>
                <a:cs typeface="Bangla Sangam MN"/>
              </a:rPr>
              <a:t>aratopia</a:t>
            </a:r>
            <a:r>
              <a:rPr lang="en-US" sz="3600" dirty="0" smtClean="0">
                <a:latin typeface="Bangla Sangam MN"/>
                <a:cs typeface="Bangla Sangam MN"/>
              </a:rPr>
              <a:t> </a:t>
            </a:r>
            <a:r>
              <a:rPr lang="en-US" sz="3600" dirty="0" err="1" smtClean="0">
                <a:latin typeface="Bangla Sangam MN"/>
                <a:cs typeface="Bangla Sangam MN"/>
              </a:rPr>
              <a:t>criadora</a:t>
            </a:r>
            <a:endParaRPr lang="en-US" sz="3600" dirty="0">
              <a:latin typeface="Bangla Sangam MN"/>
              <a:cs typeface="Bangla Sangam MN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1914209"/>
              </p:ext>
            </p:extLst>
          </p:nvPr>
        </p:nvGraphicFramePr>
        <p:xfrm>
          <a:off x="864347" y="1386225"/>
          <a:ext cx="6689725" cy="5330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507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9678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ngla Sangam MN"/>
                <a:cs typeface="Bangla Sangam MN"/>
              </a:rPr>
              <a:t>p</a:t>
            </a:r>
            <a:r>
              <a:rPr lang="en-US" sz="3600" dirty="0" err="1" smtClean="0">
                <a:latin typeface="Bangla Sangam MN"/>
                <a:cs typeface="Bangla Sangam MN"/>
              </a:rPr>
              <a:t>aratopia</a:t>
            </a:r>
            <a:r>
              <a:rPr lang="en-US" sz="3600" dirty="0" smtClean="0">
                <a:latin typeface="Bangla Sangam MN"/>
                <a:cs typeface="Bangla Sangam MN"/>
              </a:rPr>
              <a:t> </a:t>
            </a:r>
            <a:r>
              <a:rPr lang="en-US" sz="3600" dirty="0" err="1" smtClean="0">
                <a:latin typeface="Bangla Sangam MN"/>
                <a:cs typeface="Bangla Sangam MN"/>
              </a:rPr>
              <a:t>criadora</a:t>
            </a:r>
            <a:endParaRPr lang="en-US" sz="3600" dirty="0">
              <a:latin typeface="Bangla Sangam MN"/>
              <a:cs typeface="Bangla Sangam MN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70455812"/>
              </p:ext>
            </p:extLst>
          </p:nvPr>
        </p:nvGraphicFramePr>
        <p:xfrm>
          <a:off x="864347" y="1386225"/>
          <a:ext cx="6689725" cy="5330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571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Bangla MN"/>
                <a:cs typeface="Bangla MN"/>
              </a:rPr>
              <a:t>circulação</a:t>
            </a:r>
            <a:r>
              <a:rPr lang="en-US" sz="3600" dirty="0">
                <a:latin typeface="Bangla MN"/>
                <a:cs typeface="Bangla MN"/>
              </a:rPr>
              <a:t> e </a:t>
            </a:r>
            <a:r>
              <a:rPr lang="en-US" sz="3600" dirty="0" err="1">
                <a:latin typeface="Bangla MN"/>
                <a:cs typeface="Bangla MN"/>
              </a:rPr>
              <a:t>pregnância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1477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539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600" dirty="0" err="1"/>
              <a:t>c</a:t>
            </a:r>
            <a:r>
              <a:rPr lang="en-US" sz="3600" dirty="0" err="1" smtClean="0"/>
              <a:t>ondições</a:t>
            </a:r>
            <a:r>
              <a:rPr lang="en-US" sz="3600" dirty="0" smtClean="0"/>
              <a:t> de </a:t>
            </a:r>
            <a:r>
              <a:rPr lang="en-US" sz="3600" dirty="0" err="1" smtClean="0"/>
              <a:t>produção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  <a:prstGeom prst="round1Rect">
            <a:avLst/>
          </a:prstGeom>
        </p:spPr>
        <p:txBody>
          <a:bodyPr>
            <a:normAutofit fontScale="92500"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modos</a:t>
            </a:r>
            <a:r>
              <a:rPr lang="en-US" dirty="0" smtClean="0">
                <a:solidFill>
                  <a:srgbClr val="FFFF00"/>
                </a:solidFill>
              </a:rPr>
              <a:t> de </a:t>
            </a:r>
            <a:r>
              <a:rPr lang="en-US" dirty="0" err="1" smtClean="0">
                <a:solidFill>
                  <a:srgbClr val="FFFF00"/>
                </a:solidFill>
              </a:rPr>
              <a:t>transmissão</a:t>
            </a: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dirty="0" err="1" smtClean="0"/>
              <a:t>transmissão</a:t>
            </a:r>
            <a:r>
              <a:rPr lang="en-US" sz="2800" dirty="0" smtClean="0"/>
              <a:t> do </a:t>
            </a:r>
            <a:r>
              <a:rPr lang="en-US" sz="2800" dirty="0" err="1" smtClean="0"/>
              <a:t>texto</a:t>
            </a:r>
            <a:r>
              <a:rPr lang="en-US" sz="2800" dirty="0" smtClean="0"/>
              <a:t> </a:t>
            </a:r>
            <a:r>
              <a:rPr lang="en-US" sz="2800" dirty="0" err="1" smtClean="0"/>
              <a:t>não</a:t>
            </a:r>
            <a:r>
              <a:rPr lang="en-US" sz="2800" dirty="0" smtClean="0"/>
              <a:t> </a:t>
            </a:r>
            <a:r>
              <a:rPr lang="en-US" sz="2800" dirty="0" err="1" smtClean="0"/>
              <a:t>vem</a:t>
            </a:r>
            <a:r>
              <a:rPr lang="en-US" sz="2800" dirty="0" smtClean="0"/>
              <a:t> </a:t>
            </a:r>
            <a:r>
              <a:rPr lang="en-US" sz="2800" dirty="0" err="1" smtClean="0"/>
              <a:t>depois</a:t>
            </a:r>
            <a:r>
              <a:rPr lang="en-US" sz="2800" dirty="0" smtClean="0"/>
              <a:t> da </a:t>
            </a:r>
            <a:r>
              <a:rPr lang="en-US" sz="2800" dirty="0" err="1" smtClean="0"/>
              <a:t>sua</a:t>
            </a:r>
            <a:r>
              <a:rPr lang="en-US" sz="2800" dirty="0" smtClean="0"/>
              <a:t> </a:t>
            </a:r>
            <a:r>
              <a:rPr lang="en-US" sz="2800" dirty="0" err="1" smtClean="0"/>
              <a:t>produção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dirty="0" err="1">
                <a:solidFill>
                  <a:srgbClr val="FFFF00"/>
                </a:solidFill>
              </a:rPr>
              <a:t>r</a:t>
            </a:r>
            <a:r>
              <a:rPr lang="en-US" dirty="0" err="1" smtClean="0">
                <a:solidFill>
                  <a:srgbClr val="FFFF00"/>
                </a:solidFill>
              </a:rPr>
              <a:t>edes</a:t>
            </a:r>
            <a:r>
              <a:rPr lang="en-US" dirty="0" smtClean="0">
                <a:solidFill>
                  <a:srgbClr val="FFFF00"/>
                </a:solidFill>
              </a:rPr>
              <a:t> de </a:t>
            </a:r>
            <a:r>
              <a:rPr lang="en-US" dirty="0" err="1" smtClean="0">
                <a:solidFill>
                  <a:srgbClr val="FFFF00"/>
                </a:solidFill>
              </a:rPr>
              <a:t>comunicação</a:t>
            </a: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 err="1" smtClean="0"/>
              <a:t>redes</a:t>
            </a:r>
            <a:r>
              <a:rPr lang="en-US" sz="2800" dirty="0" smtClean="0"/>
              <a:t> de </a:t>
            </a:r>
            <a:r>
              <a:rPr lang="en-US" sz="2800" dirty="0" err="1" smtClean="0"/>
              <a:t>comunicação</a:t>
            </a:r>
            <a:r>
              <a:rPr lang="en-US" sz="2800" dirty="0" smtClean="0"/>
              <a:t> </a:t>
            </a:r>
            <a:r>
              <a:rPr lang="en-US" sz="2800" dirty="0" err="1" smtClean="0"/>
              <a:t>preexistem</a:t>
            </a:r>
            <a:r>
              <a:rPr lang="en-US" sz="2800" dirty="0" smtClean="0"/>
              <a:t> </a:t>
            </a:r>
            <a:r>
              <a:rPr lang="en-US" sz="2800" dirty="0" err="1" smtClean="0"/>
              <a:t>à</a:t>
            </a:r>
            <a:r>
              <a:rPr lang="en-US" sz="2800" dirty="0" smtClean="0"/>
              <a:t> </a:t>
            </a:r>
            <a:r>
              <a:rPr lang="en-US" sz="2800" dirty="0" err="1" smtClean="0"/>
              <a:t>inscrição</a:t>
            </a:r>
            <a:r>
              <a:rPr lang="en-US" sz="2800" dirty="0" smtClean="0"/>
              <a:t> </a:t>
            </a:r>
            <a:r>
              <a:rPr lang="en-US" sz="2800" dirty="0" err="1" smtClean="0"/>
              <a:t>autoral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***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>
                <a:solidFill>
                  <a:srgbClr val="FFFF00"/>
                </a:solidFill>
              </a:rPr>
              <a:t>c</a:t>
            </a:r>
            <a:r>
              <a:rPr lang="en-US" sz="2800" dirty="0" err="1" smtClean="0">
                <a:solidFill>
                  <a:srgbClr val="FFFF00"/>
                </a:solidFill>
              </a:rPr>
              <a:t>riatividade</a:t>
            </a:r>
            <a:r>
              <a:rPr lang="en-US" sz="2800" dirty="0" smtClean="0">
                <a:solidFill>
                  <a:srgbClr val="FFFF00"/>
                </a:solidFill>
              </a:rPr>
              <a:t>/</a:t>
            </a:r>
            <a:r>
              <a:rPr lang="en-US" sz="2800" dirty="0" err="1" smtClean="0">
                <a:solidFill>
                  <a:srgbClr val="FFFF00"/>
                </a:solidFill>
              </a:rPr>
              <a:t>criação</a:t>
            </a:r>
            <a:r>
              <a:rPr lang="en-US" sz="2800" dirty="0" smtClean="0">
                <a:solidFill>
                  <a:srgbClr val="FFFF00"/>
                </a:solidFill>
              </a:rPr>
              <a:t> – </a:t>
            </a:r>
            <a:r>
              <a:rPr lang="en-US" sz="2800" dirty="0" err="1" smtClean="0"/>
              <a:t>relação</a:t>
            </a:r>
            <a:r>
              <a:rPr lang="en-US" sz="2800" dirty="0" smtClean="0"/>
              <a:t> com as </a:t>
            </a:r>
            <a:r>
              <a:rPr lang="en-US" sz="2800" dirty="0" err="1" smtClean="0"/>
              <a:t>mediações</a:t>
            </a:r>
            <a:r>
              <a:rPr lang="en-US" sz="2800" dirty="0" smtClean="0"/>
              <a:t> </a:t>
            </a:r>
            <a:r>
              <a:rPr lang="en-US" sz="2800" dirty="0" err="1" smtClean="0"/>
              <a:t>materiais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604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0827"/>
            <a:ext cx="8229600" cy="512061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Arial"/>
                <a:cs typeface="Arial"/>
              </a:rPr>
              <a:t>Uma mesa de </a:t>
            </a:r>
            <a:r>
              <a:rPr lang="en-US" sz="2400" dirty="0" err="1" smtClean="0">
                <a:latin typeface="Arial"/>
                <a:cs typeface="Arial"/>
              </a:rPr>
              <a:t>refeição</a:t>
            </a:r>
            <a:r>
              <a:rPr lang="en-US" sz="2400" dirty="0" smtClean="0">
                <a:latin typeface="Arial"/>
                <a:cs typeface="Arial"/>
              </a:rPr>
              <a:t>, um </a:t>
            </a:r>
            <a:r>
              <a:rPr lang="en-US" sz="2400" dirty="0" err="1" smtClean="0">
                <a:latin typeface="Arial"/>
                <a:cs typeface="Arial"/>
              </a:rPr>
              <a:t>sistema</a:t>
            </a:r>
            <a:r>
              <a:rPr lang="en-US" sz="2400" dirty="0" smtClean="0">
                <a:latin typeface="Arial"/>
                <a:cs typeface="Arial"/>
              </a:rPr>
              <a:t> de </a:t>
            </a:r>
            <a:r>
              <a:rPr lang="en-US" sz="2400" dirty="0" err="1" smtClean="0">
                <a:latin typeface="Arial"/>
                <a:cs typeface="Arial"/>
              </a:rPr>
              <a:t>educação</a:t>
            </a:r>
            <a:r>
              <a:rPr lang="en-US" sz="2400" dirty="0" smtClean="0">
                <a:latin typeface="Arial"/>
                <a:cs typeface="Arial"/>
              </a:rPr>
              <a:t>, um café, um </a:t>
            </a:r>
            <a:r>
              <a:rPr lang="en-US" sz="2400" dirty="0" err="1" smtClean="0">
                <a:latin typeface="Arial"/>
                <a:cs typeface="Arial"/>
              </a:rPr>
              <a:t>púlpito</a:t>
            </a:r>
            <a:r>
              <a:rPr lang="en-US" sz="2400" dirty="0" smtClean="0">
                <a:latin typeface="Arial"/>
                <a:cs typeface="Arial"/>
              </a:rPr>
              <a:t> de </a:t>
            </a:r>
            <a:r>
              <a:rPr lang="en-US" sz="2400" dirty="0" err="1" smtClean="0">
                <a:latin typeface="Arial"/>
                <a:cs typeface="Arial"/>
              </a:rPr>
              <a:t>igreja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dirty="0" err="1" smtClean="0">
                <a:latin typeface="Arial"/>
                <a:cs typeface="Arial"/>
              </a:rPr>
              <a:t>uma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sala</a:t>
            </a:r>
            <a:r>
              <a:rPr lang="en-US" sz="2400" dirty="0" smtClean="0">
                <a:latin typeface="Arial"/>
                <a:cs typeface="Arial"/>
              </a:rPr>
              <a:t> de </a:t>
            </a:r>
            <a:r>
              <a:rPr lang="en-US" sz="2400" dirty="0" err="1" smtClean="0">
                <a:latin typeface="Arial"/>
                <a:cs typeface="Arial"/>
              </a:rPr>
              <a:t>biblioteca</a:t>
            </a:r>
            <a:r>
              <a:rPr lang="en-US" sz="2400" dirty="0" smtClean="0">
                <a:latin typeface="Arial"/>
                <a:cs typeface="Arial"/>
              </a:rPr>
              <a:t>, um </a:t>
            </a:r>
            <a:r>
              <a:rPr lang="en-US" sz="2400" dirty="0" err="1" smtClean="0">
                <a:latin typeface="Arial"/>
                <a:cs typeface="Arial"/>
              </a:rPr>
              <a:t>tinteiro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dirty="0" err="1" smtClean="0">
                <a:latin typeface="Arial"/>
                <a:cs typeface="Arial"/>
              </a:rPr>
              <a:t>uma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máquina</a:t>
            </a:r>
            <a:r>
              <a:rPr lang="en-US" sz="2400" dirty="0" smtClean="0">
                <a:latin typeface="Arial"/>
                <a:cs typeface="Arial"/>
              </a:rPr>
              <a:t> de </a:t>
            </a:r>
            <a:r>
              <a:rPr lang="en-US" sz="2400" dirty="0" err="1" smtClean="0">
                <a:latin typeface="Arial"/>
                <a:cs typeface="Arial"/>
              </a:rPr>
              <a:t>escrever</a:t>
            </a:r>
            <a:r>
              <a:rPr lang="en-US" sz="2400" dirty="0" smtClean="0">
                <a:latin typeface="Arial"/>
                <a:cs typeface="Arial"/>
              </a:rPr>
              <a:t>, um </a:t>
            </a:r>
            <a:r>
              <a:rPr lang="en-US" sz="2400" dirty="0" err="1" smtClean="0">
                <a:latin typeface="Arial"/>
                <a:cs typeface="Arial"/>
              </a:rPr>
              <a:t>circuito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integrado</a:t>
            </a:r>
            <a:r>
              <a:rPr lang="en-US" sz="2400" dirty="0" smtClean="0">
                <a:latin typeface="Arial"/>
                <a:cs typeface="Arial"/>
              </a:rPr>
              <a:t>, um </a:t>
            </a:r>
            <a:r>
              <a:rPr lang="en-US" sz="2400" dirty="0" err="1" smtClean="0">
                <a:latin typeface="Arial"/>
                <a:cs typeface="Arial"/>
              </a:rPr>
              <a:t>cabaré</a:t>
            </a:r>
            <a:r>
              <a:rPr lang="en-US" sz="2400" dirty="0" smtClean="0">
                <a:latin typeface="Arial"/>
                <a:cs typeface="Arial"/>
              </a:rPr>
              <a:t>, um </a:t>
            </a:r>
            <a:r>
              <a:rPr lang="en-US" sz="2400" dirty="0" err="1" smtClean="0">
                <a:latin typeface="Arial"/>
                <a:cs typeface="Arial"/>
              </a:rPr>
              <a:t>parlamento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não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são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produzidos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para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“</a:t>
            </a:r>
            <a:r>
              <a:rPr lang="en-US" sz="2400" dirty="0" err="1" smtClean="0">
                <a:latin typeface="Arial"/>
                <a:cs typeface="Arial"/>
              </a:rPr>
              <a:t>difundir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informação</a:t>
            </a:r>
            <a:r>
              <a:rPr lang="en-US" sz="2400" dirty="0" smtClean="0">
                <a:latin typeface="Arial"/>
                <a:cs typeface="Arial"/>
              </a:rPr>
              <a:t>”; </a:t>
            </a:r>
            <a:r>
              <a:rPr lang="en-US" sz="2400" dirty="0" err="1" smtClean="0">
                <a:latin typeface="Arial"/>
                <a:cs typeface="Arial"/>
              </a:rPr>
              <a:t>eles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não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são</a:t>
            </a:r>
            <a:r>
              <a:rPr lang="en-US" sz="2400" dirty="0" smtClean="0">
                <a:latin typeface="Arial"/>
                <a:cs typeface="Arial"/>
              </a:rPr>
              <a:t> “mídia”.</a:t>
            </a:r>
          </a:p>
          <a:p>
            <a:pPr marL="0" indent="0" algn="just">
              <a:buNone/>
            </a:pPr>
            <a:endParaRPr lang="en-US" sz="2400" dirty="0"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en-US" sz="2400" dirty="0" err="1" smtClean="0">
                <a:latin typeface="Arial"/>
                <a:cs typeface="Arial"/>
              </a:rPr>
              <a:t>Ainda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assim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dirty="0" err="1" smtClean="0">
                <a:latin typeface="Arial"/>
                <a:cs typeface="Arial"/>
              </a:rPr>
              <a:t>entram</a:t>
            </a:r>
            <a:r>
              <a:rPr lang="en-US" sz="2400" dirty="0" smtClean="0">
                <a:latin typeface="Arial"/>
                <a:cs typeface="Arial"/>
              </a:rPr>
              <a:t> no campo da </a:t>
            </a:r>
            <a:r>
              <a:rPr lang="en-US" sz="2400" dirty="0" err="1" smtClean="0">
                <a:latin typeface="Arial"/>
                <a:cs typeface="Arial"/>
              </a:rPr>
              <a:t>midiologia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como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locais</a:t>
            </a:r>
            <a:r>
              <a:rPr lang="en-US" sz="2400" dirty="0" smtClean="0">
                <a:latin typeface="Arial"/>
                <a:cs typeface="Arial"/>
              </a:rPr>
              <a:t> e </a:t>
            </a:r>
            <a:r>
              <a:rPr lang="en-US" sz="2400" dirty="0" err="1" smtClean="0">
                <a:latin typeface="Arial"/>
                <a:cs typeface="Arial"/>
              </a:rPr>
              <a:t>contextos</a:t>
            </a:r>
            <a:r>
              <a:rPr lang="en-US" sz="2400" dirty="0" smtClean="0">
                <a:latin typeface="Arial"/>
                <a:cs typeface="Arial"/>
              </a:rPr>
              <a:t> de </a:t>
            </a:r>
            <a:r>
              <a:rPr lang="en-US" sz="2400" dirty="0" err="1" smtClean="0">
                <a:latin typeface="Arial"/>
                <a:cs typeface="Arial"/>
              </a:rPr>
              <a:t>difusão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  <a:latin typeface="Arial"/>
                <a:cs typeface="Arial"/>
              </a:rPr>
              <a:t>vetores</a:t>
            </a:r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 de </a:t>
            </a:r>
            <a:r>
              <a:rPr lang="en-US" sz="2400" dirty="0" err="1" smtClean="0">
                <a:solidFill>
                  <a:srgbClr val="FFFF00"/>
                </a:solidFill>
                <a:latin typeface="Arial"/>
                <a:cs typeface="Arial"/>
              </a:rPr>
              <a:t>sensibilidade</a:t>
            </a:r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e </a:t>
            </a:r>
            <a:r>
              <a:rPr lang="en-US" sz="2400" dirty="0" err="1" smtClean="0">
                <a:solidFill>
                  <a:srgbClr val="FFFF00"/>
                </a:solidFill>
                <a:latin typeface="Arial"/>
                <a:cs typeface="Arial"/>
              </a:rPr>
              <a:t>matrizes</a:t>
            </a:r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 de </a:t>
            </a:r>
            <a:r>
              <a:rPr lang="en-US" sz="2400" dirty="0" err="1" smtClean="0">
                <a:solidFill>
                  <a:srgbClr val="FFFF00"/>
                </a:solidFill>
                <a:latin typeface="Arial"/>
                <a:cs typeface="Arial"/>
              </a:rPr>
              <a:t>sociabilidade</a:t>
            </a:r>
            <a:r>
              <a:rPr lang="en-US" sz="2400" dirty="0"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0" indent="0" algn="just">
              <a:buNone/>
            </a:pPr>
            <a:endParaRPr lang="en-US" sz="2400" dirty="0"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en-US" sz="2400" dirty="0" err="1" smtClean="0">
                <a:latin typeface="Arial"/>
                <a:cs typeface="Arial"/>
              </a:rPr>
              <a:t>Sem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algum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desses</a:t>
            </a:r>
            <a:r>
              <a:rPr lang="en-US" sz="2400" dirty="0" smtClean="0">
                <a:latin typeface="Arial"/>
                <a:cs typeface="Arial"/>
              </a:rPr>
              <a:t> “</a:t>
            </a:r>
            <a:r>
              <a:rPr lang="en-US" sz="2400" dirty="0" err="1" smtClean="0">
                <a:latin typeface="Arial"/>
                <a:cs typeface="Arial"/>
              </a:rPr>
              <a:t>canais</a:t>
            </a:r>
            <a:r>
              <a:rPr lang="en-US" sz="2400" dirty="0" smtClean="0">
                <a:latin typeface="Arial"/>
                <a:cs typeface="Arial"/>
              </a:rPr>
              <a:t>”, </a:t>
            </a:r>
            <a:r>
              <a:rPr lang="en-US" sz="2400" dirty="0" err="1" smtClean="0">
                <a:latin typeface="Arial"/>
                <a:cs typeface="Arial"/>
              </a:rPr>
              <a:t>sem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esta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ou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aquela</a:t>
            </a:r>
            <a:r>
              <a:rPr lang="en-US" sz="2400" dirty="0" smtClean="0">
                <a:latin typeface="Arial"/>
                <a:cs typeface="Arial"/>
              </a:rPr>
              <a:t> “</a:t>
            </a:r>
            <a:r>
              <a:rPr lang="en-US" sz="2400" dirty="0" err="1" smtClean="0">
                <a:latin typeface="Arial"/>
                <a:cs typeface="Arial"/>
              </a:rPr>
              <a:t>ideologia</a:t>
            </a:r>
            <a:r>
              <a:rPr lang="en-US" sz="2400" dirty="0" smtClean="0">
                <a:latin typeface="Arial"/>
                <a:cs typeface="Arial"/>
              </a:rPr>
              <a:t>”, </a:t>
            </a:r>
            <a:r>
              <a:rPr lang="en-US" sz="2400" dirty="0" err="1" smtClean="0">
                <a:latin typeface="Arial"/>
                <a:cs typeface="Arial"/>
              </a:rPr>
              <a:t>não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haveria</a:t>
            </a:r>
            <a:r>
              <a:rPr lang="en-US" sz="2400" dirty="0" smtClean="0">
                <a:latin typeface="Arial"/>
                <a:cs typeface="Arial"/>
              </a:rPr>
              <a:t> a </a:t>
            </a:r>
            <a:r>
              <a:rPr lang="en-US" sz="2400" dirty="0" err="1" smtClean="0">
                <a:latin typeface="Arial"/>
                <a:cs typeface="Arial"/>
              </a:rPr>
              <a:t>existência</a:t>
            </a:r>
            <a:r>
              <a:rPr lang="en-US" sz="2400" dirty="0" smtClean="0">
                <a:latin typeface="Arial"/>
                <a:cs typeface="Arial"/>
              </a:rPr>
              <a:t> social </a:t>
            </a:r>
            <a:r>
              <a:rPr lang="en-US" sz="2400" dirty="0" err="1" smtClean="0">
                <a:latin typeface="Arial"/>
                <a:cs typeface="Arial"/>
              </a:rPr>
              <a:t>tal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como</a:t>
            </a:r>
            <a:r>
              <a:rPr lang="en-US" sz="2400" dirty="0" smtClean="0">
                <a:latin typeface="Arial"/>
                <a:cs typeface="Arial"/>
              </a:rPr>
              <a:t> a </a:t>
            </a:r>
            <a:r>
              <a:rPr lang="en-US" sz="2400" dirty="0" err="1" smtClean="0">
                <a:latin typeface="Arial"/>
                <a:cs typeface="Arial"/>
              </a:rPr>
              <a:t>conhecemos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latin typeface="Arial"/>
              <a:cs typeface="Arial"/>
            </a:endParaRPr>
          </a:p>
          <a:p>
            <a:pPr marL="0" indent="0" algn="r">
              <a:buNone/>
            </a:pPr>
            <a:r>
              <a:rPr lang="en-US" sz="2400" dirty="0" smtClean="0">
                <a:latin typeface="Arial"/>
                <a:cs typeface="Arial"/>
              </a:rPr>
              <a:t>p. 213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88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m</a:t>
            </a:r>
            <a:r>
              <a:rPr lang="en-US" sz="3600" dirty="0" err="1" smtClean="0"/>
              <a:t>aterialidades</a:t>
            </a:r>
            <a:r>
              <a:rPr lang="en-US" sz="3600" dirty="0" smtClean="0"/>
              <a:t> &gt; </a:t>
            </a:r>
            <a:r>
              <a:rPr lang="en-US" sz="3600" dirty="0" err="1" smtClean="0"/>
              <a:t>mídium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</a:t>
            </a:r>
            <a:r>
              <a:rPr lang="en-US" dirty="0" smtClean="0">
                <a:solidFill>
                  <a:srgbClr val="FFFF00"/>
                </a:solidFill>
              </a:rPr>
              <a:t>ral e </a:t>
            </a:r>
            <a:r>
              <a:rPr lang="en-US" dirty="0" err="1" smtClean="0">
                <a:solidFill>
                  <a:srgbClr val="FFFF00"/>
                </a:solidFill>
              </a:rPr>
              <a:t>escrito</a:t>
            </a: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600" dirty="0" err="1" smtClean="0"/>
              <a:t>estruturas</a:t>
            </a:r>
            <a:r>
              <a:rPr lang="en-US" sz="2600" dirty="0" smtClean="0"/>
              <a:t> </a:t>
            </a:r>
            <a:r>
              <a:rPr lang="en-US" sz="2600" dirty="0" err="1" smtClean="0"/>
              <a:t>propícias</a:t>
            </a:r>
            <a:r>
              <a:rPr lang="en-US" sz="2600" dirty="0" smtClean="0"/>
              <a:t> </a:t>
            </a:r>
            <a:r>
              <a:rPr lang="en-US" sz="2600" dirty="0" err="1" smtClean="0"/>
              <a:t>à</a:t>
            </a:r>
            <a:r>
              <a:rPr lang="en-US" sz="2600" dirty="0" smtClean="0"/>
              <a:t> </a:t>
            </a:r>
            <a:r>
              <a:rPr lang="en-US" sz="2600" dirty="0" err="1" smtClean="0"/>
              <a:t>retomada</a:t>
            </a:r>
            <a:r>
              <a:rPr lang="en-US" sz="2600" dirty="0" smtClean="0"/>
              <a:t> (</a:t>
            </a:r>
            <a:r>
              <a:rPr lang="en-US" sz="2600" dirty="0" err="1" smtClean="0"/>
              <a:t>ideogramas</a:t>
            </a:r>
            <a:r>
              <a:rPr lang="en-US" sz="2600" dirty="0" smtClean="0"/>
              <a:t>, </a:t>
            </a:r>
            <a:r>
              <a:rPr lang="en-US" sz="2600" dirty="0" err="1" smtClean="0"/>
              <a:t>alfabeto</a:t>
            </a:r>
            <a:r>
              <a:rPr lang="en-US" sz="2600" dirty="0" smtClean="0"/>
              <a:t>…)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a</a:t>
            </a:r>
            <a:r>
              <a:rPr lang="en-US" sz="2600" dirty="0" smtClean="0"/>
              <a:t> </a:t>
            </a:r>
            <a:r>
              <a:rPr lang="en-US" sz="2600" dirty="0" err="1" smtClean="0"/>
              <a:t>possibilidade</a:t>
            </a:r>
            <a:r>
              <a:rPr lang="en-US" sz="2600" dirty="0" smtClean="0"/>
              <a:t> do romance (</a:t>
            </a:r>
            <a:r>
              <a:rPr lang="en-US" sz="2600" dirty="0" err="1" smtClean="0"/>
              <a:t>ensaios</a:t>
            </a:r>
            <a:r>
              <a:rPr lang="en-US" sz="2600" dirty="0" smtClean="0"/>
              <a:t>…)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dirty="0" err="1">
                <a:solidFill>
                  <a:srgbClr val="FFFF00"/>
                </a:solidFill>
              </a:rPr>
              <a:t>e</a:t>
            </a:r>
            <a:r>
              <a:rPr lang="en-US" dirty="0" err="1" smtClean="0">
                <a:solidFill>
                  <a:srgbClr val="FFFF00"/>
                </a:solidFill>
              </a:rPr>
              <a:t>scrito</a:t>
            </a:r>
            <a:r>
              <a:rPr lang="en-US" dirty="0" smtClean="0">
                <a:solidFill>
                  <a:srgbClr val="FFFF00"/>
                </a:solidFill>
              </a:rPr>
              <a:t> e </a:t>
            </a:r>
            <a:r>
              <a:rPr lang="en-US" dirty="0" err="1" smtClean="0">
                <a:solidFill>
                  <a:srgbClr val="FFFF00"/>
                </a:solidFill>
              </a:rPr>
              <a:t>impresso</a:t>
            </a: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600" dirty="0" smtClean="0"/>
              <a:t>samizdat, gentleman  </a:t>
            </a:r>
            <a:r>
              <a:rPr lang="en-US" sz="2600" b="1" dirty="0" smtClean="0"/>
              <a:t>x</a:t>
            </a:r>
            <a:r>
              <a:rPr lang="en-US" sz="2600" dirty="0" smtClean="0"/>
              <a:t>  </a:t>
            </a:r>
            <a:r>
              <a:rPr lang="en-US" sz="2600" dirty="0" err="1" smtClean="0"/>
              <a:t>padrão</a:t>
            </a:r>
            <a:r>
              <a:rPr lang="en-US" sz="2600" dirty="0" smtClean="0"/>
              <a:t> de </a:t>
            </a:r>
            <a:r>
              <a:rPr lang="en-US" sz="2600" dirty="0" err="1" smtClean="0"/>
              <a:t>fontários</a:t>
            </a:r>
            <a:r>
              <a:rPr lang="en-US" sz="2600" dirty="0" smtClean="0"/>
              <a:t>            </a:t>
            </a:r>
          </a:p>
          <a:p>
            <a:pPr marL="0" indent="0">
              <a:buNone/>
            </a:pPr>
            <a:r>
              <a:rPr lang="en-US" sz="2600" dirty="0" err="1" smtClean="0"/>
              <a:t>poesia</a:t>
            </a:r>
            <a:r>
              <a:rPr lang="en-US" sz="2600" dirty="0" smtClean="0"/>
              <a:t> </a:t>
            </a:r>
            <a:r>
              <a:rPr lang="en-US" sz="2600" dirty="0" err="1" smtClean="0"/>
              <a:t>concreta</a:t>
            </a:r>
            <a:r>
              <a:rPr lang="en-US" sz="2600" dirty="0" smtClean="0"/>
              <a:t>  </a:t>
            </a:r>
            <a:r>
              <a:rPr lang="en-US" sz="2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600" dirty="0" smtClean="0">
                <a:sym typeface="Wingdings"/>
              </a:rPr>
              <a:t> </a:t>
            </a:r>
            <a:r>
              <a:rPr lang="en-US" sz="2600" dirty="0" smtClean="0"/>
              <a:t> 3D, performance…                </a:t>
            </a:r>
            <a:r>
              <a:rPr lang="en-US" sz="28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endParaRPr lang="en-US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96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933" y="252550"/>
            <a:ext cx="6040967" cy="630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0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UGUSTO DE CAMPOS - CIDADECITYCITÉ live (Mobile).3g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9947" y="824466"/>
            <a:ext cx="7295658" cy="5968413"/>
          </a:xfrm>
        </p:spPr>
      </p:pic>
    </p:spTree>
    <p:extLst>
      <p:ext uri="{BB962C8B-B14F-4D97-AF65-F5344CB8AC3E}">
        <p14:creationId xmlns:p14="http://schemas.microsoft.com/office/powerpoint/2010/main" val="319610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m</a:t>
            </a:r>
            <a:r>
              <a:rPr lang="en-US" sz="4000" dirty="0" err="1" smtClean="0"/>
              <a:t>ercado</a:t>
            </a:r>
            <a:r>
              <a:rPr lang="en-US" sz="4000" dirty="0" smtClean="0"/>
              <a:t> da </a:t>
            </a:r>
            <a:r>
              <a:rPr lang="en-US" sz="4000" dirty="0" err="1" smtClean="0"/>
              <a:t>produção</a:t>
            </a:r>
            <a:r>
              <a:rPr lang="en-US" sz="4000" dirty="0" smtClean="0"/>
              <a:t> </a:t>
            </a:r>
            <a:r>
              <a:rPr lang="en-US" sz="4000" dirty="0" err="1" smtClean="0"/>
              <a:t>literária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 smtClean="0"/>
              <a:t>…</a:t>
            </a:r>
            <a:r>
              <a:rPr lang="en-US" sz="2800" dirty="0" smtClean="0"/>
              <a:t>o </a:t>
            </a:r>
            <a:r>
              <a:rPr lang="en-US" sz="2800" dirty="0" err="1" smtClean="0"/>
              <a:t>livro</a:t>
            </a:r>
            <a:r>
              <a:rPr lang="en-US" sz="2800" dirty="0" smtClean="0"/>
              <a:t> </a:t>
            </a:r>
            <a:r>
              <a:rPr lang="en-US" sz="2800" dirty="0" err="1" smtClean="0"/>
              <a:t>encarna</a:t>
            </a:r>
            <a:r>
              <a:rPr lang="en-US" sz="2800" dirty="0" smtClean="0"/>
              <a:t>, se </a:t>
            </a:r>
            <a:r>
              <a:rPr lang="en-US" sz="2800" dirty="0" err="1" smtClean="0"/>
              <a:t>assim</a:t>
            </a:r>
            <a:r>
              <a:rPr lang="en-US" sz="2800" dirty="0" smtClean="0"/>
              <a:t> se </a:t>
            </a:r>
            <a:r>
              <a:rPr lang="en-US" sz="2800" dirty="0" err="1" smtClean="0"/>
              <a:t>pode</a:t>
            </a:r>
            <a:r>
              <a:rPr lang="en-US" sz="2800" dirty="0" smtClean="0"/>
              <a:t> </a:t>
            </a:r>
            <a:r>
              <a:rPr lang="en-US" sz="2800" dirty="0" err="1" smtClean="0"/>
              <a:t>dizer</a:t>
            </a:r>
            <a:r>
              <a:rPr lang="en-US" sz="2800" dirty="0" smtClean="0"/>
              <a:t>, as </a:t>
            </a:r>
            <a:r>
              <a:rPr lang="en-US" sz="2800" dirty="0" err="1" smtClean="0"/>
              <a:t>exigências</a:t>
            </a:r>
            <a:r>
              <a:rPr lang="en-US" sz="2800" dirty="0" smtClean="0"/>
              <a:t> </a:t>
            </a:r>
            <a:r>
              <a:rPr lang="en-US" sz="2800" dirty="0" err="1" smtClean="0"/>
              <a:t>impostas</a:t>
            </a:r>
            <a:r>
              <a:rPr lang="en-US" sz="2800" dirty="0" smtClean="0"/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sua</a:t>
            </a:r>
            <a:r>
              <a:rPr lang="en-US" sz="2800" dirty="0" smtClean="0"/>
              <a:t> </a:t>
            </a:r>
            <a:r>
              <a:rPr lang="en-US" sz="2800" dirty="0" err="1" smtClean="0"/>
              <a:t>fabricação</a:t>
            </a:r>
            <a:r>
              <a:rPr lang="en-US" sz="2800" dirty="0" smtClean="0"/>
              <a:t>: </a:t>
            </a:r>
            <a:r>
              <a:rPr lang="en-US" sz="2800" dirty="0" err="1" smtClean="0"/>
              <a:t>é</a:t>
            </a:r>
            <a:r>
              <a:rPr lang="en-US" sz="2800" dirty="0" smtClean="0"/>
              <a:t> um </a:t>
            </a:r>
            <a:r>
              <a:rPr lang="en-US" sz="2800" dirty="0" err="1" smtClean="0"/>
              <a:t>objeto</a:t>
            </a:r>
            <a:r>
              <a:rPr lang="en-US" sz="2800" dirty="0" smtClean="0"/>
              <a:t> </a:t>
            </a:r>
            <a:r>
              <a:rPr lang="en-US" sz="2800" dirty="0" err="1" smtClean="0"/>
              <a:t>racional</a:t>
            </a:r>
            <a:r>
              <a:rPr lang="en-US" sz="2800" dirty="0" smtClean="0"/>
              <a:t>, com </a:t>
            </a:r>
            <a:r>
              <a:rPr lang="en-US" sz="2800" dirty="0" err="1" smtClean="0"/>
              <a:t>normas</a:t>
            </a:r>
            <a:r>
              <a:rPr lang="en-US" sz="2800" dirty="0" smtClean="0"/>
              <a:t> </a:t>
            </a:r>
            <a:r>
              <a:rPr lang="en-US" sz="2800" dirty="0" err="1" smtClean="0"/>
              <a:t>rígidas</a:t>
            </a:r>
            <a:r>
              <a:rPr lang="en-US" sz="2800" dirty="0" smtClean="0"/>
              <a:t>, </a:t>
            </a:r>
            <a:r>
              <a:rPr lang="en-US" sz="2800" dirty="0" err="1" smtClean="0"/>
              <a:t>produzido</a:t>
            </a:r>
            <a:r>
              <a:rPr lang="en-US" sz="2800" dirty="0" smtClean="0"/>
              <a:t> </a:t>
            </a:r>
            <a:r>
              <a:rPr lang="en-US" sz="2800" dirty="0" err="1" smtClean="0"/>
              <a:t>em</a:t>
            </a:r>
            <a:r>
              <a:rPr lang="en-US" sz="2800" dirty="0" smtClean="0"/>
              <a:t> </a:t>
            </a:r>
            <a:r>
              <a:rPr lang="en-US" sz="2800" dirty="0" err="1" smtClean="0"/>
              <a:t>série</a:t>
            </a:r>
            <a:r>
              <a:rPr lang="en-US" sz="2800" dirty="0" smtClean="0"/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máquinas</a:t>
            </a:r>
            <a:r>
              <a:rPr lang="en-US" sz="2800" dirty="0" smtClean="0"/>
              <a:t> de alto </a:t>
            </a:r>
            <a:r>
              <a:rPr lang="en-US" sz="2800" dirty="0" err="1" smtClean="0"/>
              <a:t>desempenho</a:t>
            </a:r>
            <a:r>
              <a:rPr lang="en-US" sz="2800" dirty="0" smtClean="0"/>
              <a:t>; </a:t>
            </a:r>
            <a:r>
              <a:rPr lang="en-US" sz="2800" dirty="0" err="1" smtClean="0"/>
              <a:t>implica</a:t>
            </a:r>
            <a:r>
              <a:rPr lang="en-US" sz="2800" dirty="0" smtClean="0"/>
              <a:t> a </a:t>
            </a:r>
            <a:r>
              <a:rPr lang="en-US" sz="2800" dirty="0" err="1" smtClean="0"/>
              <a:t>existência</a:t>
            </a:r>
            <a:r>
              <a:rPr lang="en-US" sz="2800" dirty="0" smtClean="0"/>
              <a:t> de </a:t>
            </a:r>
            <a:r>
              <a:rPr lang="en-US" sz="2800" dirty="0" err="1" smtClean="0"/>
              <a:t>uma</a:t>
            </a:r>
            <a:r>
              <a:rPr lang="en-US" sz="2800" dirty="0" smtClean="0"/>
              <a:t> </a:t>
            </a:r>
            <a:r>
              <a:rPr lang="en-US" sz="2800" dirty="0" err="1" smtClean="0"/>
              <a:t>corporação</a:t>
            </a:r>
            <a:r>
              <a:rPr lang="en-US" sz="2800" dirty="0" smtClean="0"/>
              <a:t> de </a:t>
            </a:r>
            <a:r>
              <a:rPr lang="en-US" sz="2800" dirty="0" err="1" smtClean="0"/>
              <a:t>técnicos</a:t>
            </a:r>
            <a:r>
              <a:rPr lang="en-US" sz="2800" dirty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têm</a:t>
            </a:r>
            <a:r>
              <a:rPr lang="en-US" sz="2800" dirty="0" smtClean="0"/>
              <a:t> </a:t>
            </a:r>
            <a:r>
              <a:rPr lang="en-US" sz="2800" dirty="0" err="1" smtClean="0"/>
              <a:t>seus</a:t>
            </a:r>
            <a:r>
              <a:rPr lang="en-US" sz="2800" dirty="0" smtClean="0"/>
              <a:t> </a:t>
            </a:r>
            <a:r>
              <a:rPr lang="en-US" sz="2800" dirty="0" err="1" smtClean="0"/>
              <a:t>ritos</a:t>
            </a:r>
            <a:r>
              <a:rPr lang="en-US" sz="2800" dirty="0" smtClean="0"/>
              <a:t>, </a:t>
            </a:r>
            <a:r>
              <a:rPr lang="en-US" sz="2800" dirty="0" err="1" smtClean="0"/>
              <a:t>sua</a:t>
            </a:r>
            <a:r>
              <a:rPr lang="en-US" sz="2800" dirty="0" smtClean="0"/>
              <a:t> </a:t>
            </a:r>
            <a:r>
              <a:rPr lang="en-US" sz="2800" dirty="0" err="1" smtClean="0"/>
              <a:t>ética</a:t>
            </a:r>
            <a:r>
              <a:rPr lang="en-US" sz="2800" dirty="0" smtClean="0"/>
              <a:t> e </a:t>
            </a:r>
            <a:r>
              <a:rPr lang="en-US" sz="2800" dirty="0" err="1" smtClean="0"/>
              <a:t>muitas</a:t>
            </a:r>
            <a:r>
              <a:rPr lang="en-US" sz="2800" dirty="0" smtClean="0"/>
              <a:t> </a:t>
            </a:r>
            <a:r>
              <a:rPr lang="en-US" sz="2800" dirty="0" err="1" smtClean="0"/>
              <a:t>vezes</a:t>
            </a:r>
            <a:r>
              <a:rPr lang="en-US" sz="2800" dirty="0" smtClean="0"/>
              <a:t> </a:t>
            </a:r>
            <a:r>
              <a:rPr lang="en-US" sz="2800" dirty="0" err="1" smtClean="0"/>
              <a:t>impõem</a:t>
            </a:r>
            <a:r>
              <a:rPr lang="en-US" sz="2800" dirty="0" smtClean="0"/>
              <a:t> </a:t>
            </a:r>
            <a:r>
              <a:rPr lang="en-US" sz="2800" dirty="0" err="1" smtClean="0"/>
              <a:t>suas</a:t>
            </a:r>
            <a:r>
              <a:rPr lang="en-US" sz="2800" dirty="0" smtClean="0"/>
              <a:t> </a:t>
            </a:r>
            <a:r>
              <a:rPr lang="en-US" sz="2800" dirty="0" err="1" smtClean="0"/>
              <a:t>exigências</a:t>
            </a:r>
            <a:r>
              <a:rPr lang="en-US" sz="2800" dirty="0" smtClean="0"/>
              <a:t>. </a:t>
            </a:r>
            <a:r>
              <a:rPr lang="en-US" sz="2800" dirty="0" err="1" smtClean="0"/>
              <a:t>Há</a:t>
            </a:r>
            <a:r>
              <a:rPr lang="en-US" sz="2800" dirty="0" smtClean="0"/>
              <a:t> </a:t>
            </a:r>
            <a:r>
              <a:rPr lang="en-US" sz="2800" dirty="0" err="1" smtClean="0"/>
              <a:t>uma</a:t>
            </a:r>
            <a:r>
              <a:rPr lang="en-US" sz="2800" dirty="0" smtClean="0"/>
              <a:t> “</a:t>
            </a:r>
            <a:r>
              <a:rPr lang="en-US" sz="2800" dirty="0" err="1" smtClean="0"/>
              <a:t>racionalidade</a:t>
            </a:r>
            <a:r>
              <a:rPr lang="en-US" sz="2800" dirty="0" smtClean="0"/>
              <a:t> </a:t>
            </a:r>
            <a:r>
              <a:rPr lang="en-US" sz="2800" dirty="0" err="1" smtClean="0"/>
              <a:t>tipográfica</a:t>
            </a:r>
            <a:r>
              <a:rPr lang="en-US" sz="2800" dirty="0" smtClean="0"/>
              <a:t>” </a:t>
            </a:r>
            <a:r>
              <a:rPr lang="en-US" sz="2800" dirty="0" err="1" smtClean="0"/>
              <a:t>que</a:t>
            </a:r>
            <a:r>
              <a:rPr lang="en-US" sz="2800" dirty="0" smtClean="0"/>
              <a:t> </a:t>
            </a:r>
            <a:r>
              <a:rPr lang="en-US" sz="2800" dirty="0" err="1" smtClean="0"/>
              <a:t>dá</a:t>
            </a:r>
            <a:r>
              <a:rPr lang="en-US" sz="2800" dirty="0" smtClean="0"/>
              <a:t> </a:t>
            </a:r>
            <a:r>
              <a:rPr lang="en-US" sz="2800" dirty="0" err="1" smtClean="0"/>
              <a:t>corpo</a:t>
            </a:r>
            <a:r>
              <a:rPr lang="en-US" sz="2800" dirty="0" smtClean="0"/>
              <a:t> </a:t>
            </a:r>
            <a:r>
              <a:rPr lang="en-US" sz="2800" dirty="0" err="1" smtClean="0"/>
              <a:t>à</a:t>
            </a:r>
            <a:r>
              <a:rPr lang="en-US" sz="2800" dirty="0" smtClean="0"/>
              <a:t> </a:t>
            </a:r>
            <a:r>
              <a:rPr lang="en-US" sz="2800" dirty="0" err="1" smtClean="0"/>
              <a:t>afirmação</a:t>
            </a:r>
            <a:r>
              <a:rPr lang="en-US" sz="2800" dirty="0" smtClean="0"/>
              <a:t> da </a:t>
            </a:r>
            <a:r>
              <a:rPr lang="en-US" sz="2800" dirty="0" err="1" smtClean="0"/>
              <a:t>racionalidade</a:t>
            </a:r>
            <a:r>
              <a:rPr lang="en-US" sz="2800" dirty="0" smtClean="0"/>
              <a:t>.</a:t>
            </a:r>
          </a:p>
          <a:p>
            <a:pPr marL="0" indent="0" algn="r">
              <a:buNone/>
            </a:pPr>
            <a:r>
              <a:rPr lang="en-US" sz="2800" dirty="0" smtClean="0"/>
              <a:t>(p. 223)</a:t>
            </a:r>
          </a:p>
          <a:p>
            <a:pPr marL="0" indent="0" algn="just">
              <a:buNone/>
            </a:pPr>
            <a:r>
              <a:rPr lang="en-US" sz="2800" dirty="0" smtClean="0"/>
              <a:t>***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♯MEDIAÇÃO EDITORIAL ♯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39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Content Placeholder 2"/>
          <p:cNvSpPr>
            <a:spLocks noGrp="1"/>
          </p:cNvSpPr>
          <p:nvPr>
            <p:ph idx="1"/>
          </p:nvPr>
        </p:nvSpPr>
        <p:spPr>
          <a:xfrm>
            <a:off x="368300" y="285750"/>
            <a:ext cx="8112125" cy="62452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endParaRPr lang="pt-BR" dirty="0"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buFontTx/>
              <a:buNone/>
            </a:pPr>
            <a:r>
              <a:rPr lang="pt-BR" dirty="0">
                <a:latin typeface="Goudy Old Style" charset="0"/>
                <a:ea typeface="ＭＳ Ｐゴシック" charset="0"/>
                <a:cs typeface="ＭＳ Ｐゴシック" charset="0"/>
              </a:rPr>
              <a:t>	</a:t>
            </a:r>
            <a:r>
              <a:rPr lang="ja-JP" altLang="pt-BR" dirty="0">
                <a:latin typeface="Goudy Old Style" charset="0"/>
                <a:ea typeface="ＭＳ Ｐゴシック" charset="0"/>
                <a:cs typeface="ＭＳ Ｐゴシック" charset="0"/>
              </a:rPr>
              <a:t>“</a:t>
            </a:r>
            <a:r>
              <a:rPr lang="pt-BR" altLang="ja-JP" dirty="0">
                <a:latin typeface="Goudy Old Style" charset="0"/>
                <a:ea typeface="ＭＳ Ｐゴシック" charset="0"/>
                <a:cs typeface="ＭＳ Ｐゴシック" charset="0"/>
              </a:rPr>
              <a:t>[...] convém lembrar que a produção, não apenas de livros, mas dos próprios </a:t>
            </a:r>
            <a:r>
              <a:rPr lang="pt-BR" altLang="ja-JP" i="1" dirty="0">
                <a:latin typeface="Goudy Old Style" charset="0"/>
                <a:ea typeface="ＭＳ Ｐゴシック" charset="0"/>
                <a:cs typeface="ＭＳ Ｐゴシック" charset="0"/>
              </a:rPr>
              <a:t>textos</a:t>
            </a:r>
            <a:r>
              <a:rPr lang="pt-BR" altLang="ja-JP" dirty="0">
                <a:latin typeface="Goudy Old Style" charset="0"/>
                <a:ea typeface="ＭＳ Ｐゴシック" charset="0"/>
                <a:cs typeface="ＭＳ Ｐゴシック" charset="0"/>
              </a:rPr>
              <a:t>, é um processo que implica, além do gesto da escrita, diversos momentos, técnicas e intervenções, como as dos copistas, dos livreiros editores, dos mestres impressores, dos compositores e revisores. As transações entre as obras e o mundo social não consistem unicamente na apropriação estética e simbólica de objetos comuns, de linguagens e práticas ritualizadas ou cotidianas [...] Elas concernem mais fundamentalmente às relações múltiplas, móveis e instáveis, estabelecidas entre o texto e suas materialidades, entre a obra e suas inscrições.</a:t>
            </a:r>
            <a:r>
              <a:rPr lang="ja-JP" altLang="pt-BR" dirty="0">
                <a:latin typeface="Goudy Old Style" charset="0"/>
                <a:ea typeface="ＭＳ Ｐゴシック" charset="0"/>
                <a:cs typeface="ＭＳ Ｐゴシック" charset="0"/>
              </a:rPr>
              <a:t>”</a:t>
            </a:r>
            <a:endParaRPr lang="pt-BR" altLang="ja-JP" dirty="0"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 algn="r" eaLnBrk="1" hangingPunct="1">
              <a:buFontTx/>
              <a:buNone/>
            </a:pPr>
            <a:r>
              <a:rPr lang="pt-BR" sz="2000" dirty="0">
                <a:solidFill>
                  <a:srgbClr val="430404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(R. Chartier, 2007: 12)</a:t>
            </a:r>
          </a:p>
        </p:txBody>
      </p:sp>
    </p:spTree>
    <p:extLst>
      <p:ext uri="{BB962C8B-B14F-4D97-AF65-F5344CB8AC3E}">
        <p14:creationId xmlns:p14="http://schemas.microsoft.com/office/powerpoint/2010/main" val="199013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549275"/>
            <a:ext cx="91598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Text Placeholder 5"/>
          <p:cNvSpPr>
            <a:spLocks noGrp="1"/>
          </p:cNvSpPr>
          <p:nvPr>
            <p:ph type="body" idx="1"/>
          </p:nvPr>
        </p:nvSpPr>
        <p:spPr>
          <a:xfrm>
            <a:off x="685800" y="5665788"/>
            <a:ext cx="7924800" cy="984250"/>
          </a:xfrm>
        </p:spPr>
        <p:txBody>
          <a:bodyPr/>
          <a:lstStyle/>
          <a:p>
            <a:pPr algn="r"/>
            <a:r>
              <a:rPr lang="pt-BR">
                <a:solidFill>
                  <a:srgbClr val="8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In: GADET, François &amp; HAK, Tony (orgs), 1997, p. 82.</a:t>
            </a:r>
          </a:p>
          <a:p>
            <a:endParaRPr lang="pt-BR">
              <a:latin typeface="Constanti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51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88440" y="488403"/>
          <a:ext cx="8319758" cy="5909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386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537283" y="439563"/>
          <a:ext cx="8238351" cy="5665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000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GESTÃO DA AUTORIA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33254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248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Gestão</a:t>
            </a:r>
            <a:r>
              <a:rPr lang="en-US" dirty="0" smtClean="0"/>
              <a:t> da </a:t>
            </a:r>
            <a:r>
              <a:rPr lang="en-US" dirty="0" err="1" smtClean="0"/>
              <a:t>autoria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24684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814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4482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196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56380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2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2152221"/>
            <a:ext cx="8749311" cy="3973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 )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rede</a:t>
            </a:r>
            <a:r>
              <a:rPr lang="en-US" sz="2800" dirty="0" smtClean="0">
                <a:solidFill>
                  <a:srgbClr val="FFFF00"/>
                </a:solidFill>
                <a:latin typeface="Bangla MN"/>
                <a:cs typeface="Bangla MN"/>
              </a:rPr>
              <a:t> de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aparelhos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endParaRPr lang="en-US" sz="2400" dirty="0" smtClean="0">
              <a:latin typeface="Bangla MN"/>
              <a:cs typeface="Bangla MN"/>
            </a:endParaRPr>
          </a:p>
          <a:p>
            <a:r>
              <a:rPr lang="en-US" sz="2400" dirty="0" err="1" smtClean="0">
                <a:latin typeface="Bangla MN"/>
                <a:cs typeface="Bangla MN"/>
              </a:rPr>
              <a:t>mediadores</a:t>
            </a:r>
            <a:r>
              <a:rPr lang="en-US" sz="2400" dirty="0" smtClean="0">
                <a:latin typeface="Bangla MN"/>
                <a:cs typeface="Bangla MN"/>
              </a:rPr>
              <a:t> –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editores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livreiros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i</a:t>
            </a:r>
            <a:r>
              <a:rPr lang="en-US" sz="2400" dirty="0" err="1" smtClean="0">
                <a:latin typeface="Bangla MN"/>
                <a:cs typeface="Bangla MN"/>
              </a:rPr>
              <a:t>ntérpretes</a:t>
            </a:r>
            <a:r>
              <a:rPr lang="en-US" sz="2400" dirty="0" smtClean="0">
                <a:latin typeface="Bangla MN"/>
                <a:cs typeface="Bangla MN"/>
              </a:rPr>
              <a:t> e </a:t>
            </a:r>
            <a:r>
              <a:rPr lang="en-US" sz="2400" dirty="0" err="1" smtClean="0">
                <a:latin typeface="Bangla MN"/>
                <a:cs typeface="Bangla MN"/>
              </a:rPr>
              <a:t>avaliadores</a:t>
            </a:r>
            <a:r>
              <a:rPr lang="en-US" sz="2400" dirty="0" smtClean="0">
                <a:latin typeface="Bangla MN"/>
                <a:cs typeface="Bangla MN"/>
              </a:rPr>
              <a:t> –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críticos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professores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 smtClean="0">
                <a:latin typeface="Bangla MN"/>
                <a:cs typeface="Bangla MN"/>
              </a:rPr>
              <a:t>cÂnones</a:t>
            </a:r>
            <a:r>
              <a:rPr lang="en-US" sz="2400" dirty="0" smtClean="0">
                <a:latin typeface="Bangla MN"/>
                <a:cs typeface="Bangla MN"/>
              </a:rPr>
              <a:t> –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manuais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coleções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, </a:t>
            </a:r>
            <a:r>
              <a:rPr lang="en-US" sz="2400" dirty="0" err="1" smtClean="0">
                <a:solidFill>
                  <a:srgbClr val="800000"/>
                </a:solidFill>
                <a:latin typeface="Bangla MN"/>
                <a:cs typeface="Bangla MN"/>
              </a:rPr>
              <a:t>listas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…</a:t>
            </a:r>
            <a:endParaRPr lang="en-US" sz="2400" dirty="0">
              <a:solidFill>
                <a:srgbClr val="C4BD97"/>
              </a:solidFill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153164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II ) </a:t>
            </a:r>
            <a:r>
              <a:rPr lang="en-US" sz="2800" dirty="0" smtClean="0">
                <a:solidFill>
                  <a:srgbClr val="FFFF00"/>
                </a:solidFill>
                <a:latin typeface="Bangla MN"/>
                <a:cs typeface="Bangla MN"/>
              </a:rPr>
              <a:t>campo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discursivo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 smtClean="0"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>
              <a:latin typeface="Bangla MN"/>
              <a:cs typeface="Bangla MN"/>
            </a:endParaRPr>
          </a:p>
          <a:p>
            <a:r>
              <a:rPr lang="en-US" sz="2400" dirty="0" err="1">
                <a:latin typeface="Bangla MN"/>
                <a:cs typeface="Bangla MN"/>
              </a:rPr>
              <a:t>c</a:t>
            </a:r>
            <a:r>
              <a:rPr lang="en-US" sz="2400" dirty="0" err="1" smtClean="0">
                <a:latin typeface="Bangla MN"/>
                <a:cs typeface="Bangla MN"/>
              </a:rPr>
              <a:t>onjuntura</a:t>
            </a:r>
            <a:r>
              <a:rPr lang="en-US" sz="2400" dirty="0" smtClean="0">
                <a:latin typeface="Bangla MN"/>
                <a:cs typeface="Bangla MN"/>
              </a:rPr>
              <a:t>  (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equilíbrio</a:t>
            </a:r>
            <a:r>
              <a:rPr lang="en-US" sz="2400" dirty="0" smtClean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400" dirty="0" err="1" smtClean="0">
                <a:solidFill>
                  <a:srgbClr val="C4BD97"/>
                </a:solidFill>
                <a:latin typeface="Bangla MN"/>
                <a:cs typeface="Bangla MN"/>
              </a:rPr>
              <a:t>instável</a:t>
            </a:r>
            <a:r>
              <a:rPr lang="en-US" sz="2400" dirty="0" smtClean="0">
                <a:latin typeface="Bangla MN"/>
                <a:cs typeface="Bangla MN"/>
              </a:rPr>
              <a:t>)</a:t>
            </a:r>
          </a:p>
          <a:p>
            <a:endParaRPr lang="en-US" sz="2400" dirty="0">
              <a:latin typeface="Bangla MN"/>
              <a:cs typeface="Bangla MN"/>
            </a:endParaRPr>
          </a:p>
          <a:p>
            <a:pPr>
              <a:spcAft>
                <a:spcPts val="1800"/>
              </a:spcAft>
            </a:pPr>
            <a:r>
              <a:rPr lang="en-US" sz="2400" dirty="0" err="1" smtClean="0">
                <a:latin typeface="Bangla MN"/>
                <a:cs typeface="Bangla MN"/>
              </a:rPr>
              <a:t>posicionamentos</a:t>
            </a:r>
            <a:r>
              <a:rPr lang="en-US" sz="2400" dirty="0" smtClean="0">
                <a:latin typeface="Bangla MN"/>
                <a:cs typeface="Bangla MN"/>
              </a:rPr>
              <a:t> </a:t>
            </a:r>
          </a:p>
          <a:p>
            <a:pPr lvl="2">
              <a:spcAft>
                <a:spcPts val="1800"/>
              </a:spcAft>
            </a:pP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dominantes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dominados</a:t>
            </a:r>
            <a:endParaRPr lang="en-US" sz="2000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600"/>
              </a:spcAft>
            </a:pPr>
            <a:r>
              <a:rPr lang="en-US" sz="2000" spc="150" dirty="0" err="1">
                <a:solidFill>
                  <a:srgbClr val="C4BD97"/>
                </a:solidFill>
                <a:latin typeface="Bangla MN"/>
                <a:cs typeface="Bangla MN"/>
              </a:rPr>
              <a:t>c</a:t>
            </a: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entrais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/</a:t>
            </a:r>
            <a:r>
              <a:rPr lang="en-US" sz="2000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periféricos</a:t>
            </a:r>
            <a:endParaRPr lang="en-US" sz="2000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 smtClean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296463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2602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Bangla MN"/>
                <a:cs typeface="Bangla MN"/>
              </a:rPr>
              <a:t>circulação</a:t>
            </a:r>
            <a:r>
              <a:rPr lang="en-US" sz="3200" dirty="0">
                <a:latin typeface="Bangla MN"/>
                <a:cs typeface="Bangla MN"/>
              </a:rPr>
              <a:t> e </a:t>
            </a:r>
            <a:r>
              <a:rPr lang="en-US" sz="3200" dirty="0" err="1" smtClean="0">
                <a:latin typeface="Bangla MN"/>
                <a:cs typeface="Bangla MN"/>
              </a:rPr>
              <a:t>pregnância</a:t>
            </a:r>
            <a:r>
              <a:rPr lang="en-US" sz="3200" dirty="0" smtClean="0">
                <a:latin typeface="Bangla MN"/>
                <a:cs typeface="Bangla MN"/>
              </a:rPr>
              <a:t>: </a:t>
            </a:r>
            <a:r>
              <a:rPr lang="en-US" sz="3200" dirty="0" smtClean="0">
                <a:solidFill>
                  <a:srgbClr val="FF6600"/>
                </a:solidFill>
                <a:latin typeface="Bangla MN"/>
                <a:cs typeface="Bangla MN"/>
              </a:rPr>
              <a:t>valor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77" y="1993451"/>
            <a:ext cx="8749311" cy="413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Bangla MN"/>
                <a:cs typeface="Bangla MN"/>
              </a:rPr>
              <a:t>III) </a:t>
            </a:r>
            <a:r>
              <a:rPr lang="en-US" sz="2800" dirty="0" err="1" smtClean="0">
                <a:solidFill>
                  <a:srgbClr val="FFFF00"/>
                </a:solidFill>
                <a:latin typeface="Bangla MN"/>
                <a:cs typeface="Bangla MN"/>
              </a:rPr>
              <a:t>arquivo</a:t>
            </a:r>
            <a:endParaRPr lang="en-US" sz="2800" dirty="0" smtClean="0">
              <a:solidFill>
                <a:srgbClr val="FFFF00"/>
              </a:solidFill>
              <a:latin typeface="Bangla MN"/>
              <a:cs typeface="Bangla MN"/>
            </a:endParaRPr>
          </a:p>
          <a:p>
            <a:pPr marL="0" indent="0">
              <a:buNone/>
            </a:pPr>
            <a:endParaRPr lang="en-US" sz="2400" dirty="0" smtClean="0">
              <a:latin typeface="Bangla MN"/>
              <a:cs typeface="Bangla MN"/>
            </a:endParaRPr>
          </a:p>
          <a:p>
            <a:r>
              <a:rPr lang="en-US" sz="2400" dirty="0" err="1" smtClean="0">
                <a:latin typeface="Bangla MN"/>
                <a:cs typeface="Bangla MN"/>
              </a:rPr>
              <a:t>memória</a:t>
            </a:r>
            <a:r>
              <a:rPr lang="en-US" sz="2400" dirty="0" smtClean="0">
                <a:latin typeface="Bangla MN"/>
                <a:cs typeface="Bangla MN"/>
              </a:rPr>
              <a:t> </a:t>
            </a:r>
            <a:r>
              <a:rPr lang="en-US" sz="2400" dirty="0" err="1" smtClean="0">
                <a:latin typeface="Bangla MN"/>
                <a:cs typeface="Bangla MN"/>
              </a:rPr>
              <a:t>interna</a:t>
            </a:r>
            <a:r>
              <a:rPr lang="en-US" sz="2400" dirty="0" smtClean="0">
                <a:latin typeface="Bangla MN"/>
                <a:cs typeface="Bangla MN"/>
              </a:rPr>
              <a:t> - </a:t>
            </a:r>
            <a:r>
              <a:rPr lang="en-US" sz="2400" dirty="0" err="1" smtClean="0">
                <a:latin typeface="Bangla MN"/>
                <a:cs typeface="Bangla MN"/>
              </a:rPr>
              <a:t>filiações</a:t>
            </a:r>
            <a:endParaRPr lang="en-US" sz="2400" dirty="0" smtClean="0">
              <a:latin typeface="Bangla MN"/>
              <a:cs typeface="Bangla MN"/>
            </a:endParaRPr>
          </a:p>
          <a:p>
            <a:endParaRPr lang="en-US" sz="2400" dirty="0" smtClean="0">
              <a:latin typeface="Bangla MN"/>
              <a:cs typeface="Bangla MN"/>
            </a:endParaRPr>
          </a:p>
          <a:p>
            <a:pPr>
              <a:spcAft>
                <a:spcPts val="1200"/>
              </a:spcAft>
            </a:pPr>
            <a:r>
              <a:rPr lang="en-US" sz="2400" dirty="0" err="1">
                <a:latin typeface="Bangla MN"/>
                <a:cs typeface="Bangla MN"/>
              </a:rPr>
              <a:t>e</a:t>
            </a:r>
            <a:r>
              <a:rPr lang="en-US" sz="2400" dirty="0" err="1" smtClean="0">
                <a:latin typeface="Bangla MN"/>
                <a:cs typeface="Bangla MN"/>
              </a:rPr>
              <a:t>spaços</a:t>
            </a:r>
            <a:endParaRPr lang="en-US" sz="2400" dirty="0" smtClean="0"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sz="2000" b="1" spc="150" dirty="0" err="1">
                <a:solidFill>
                  <a:srgbClr val="C4BD97"/>
                </a:solidFill>
                <a:latin typeface="Bangla MN"/>
                <a:cs typeface="Bangla MN"/>
              </a:rPr>
              <a:t>c</a:t>
            </a:r>
            <a:r>
              <a:rPr lang="en-US" sz="2000" b="1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anônico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000" spc="150" dirty="0" smtClean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z="2000" spc="150" dirty="0">
                <a:solidFill>
                  <a:srgbClr val="C4BD97"/>
                </a:solidFill>
                <a:latin typeface="Bangla MN"/>
                <a:cs typeface="Bangla MN"/>
                <a:sym typeface="Wingdings"/>
              </a:rPr>
              <a:t> 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  <a:sym typeface="Wingdings"/>
              </a:rPr>
              <a:t> </a:t>
            </a:r>
            <a:r>
              <a:rPr lang="en-US" sz="2000" u="sng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associado</a:t>
            </a:r>
            <a:endParaRPr lang="en-US" sz="2000" u="sng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2">
              <a:spcAft>
                <a:spcPts val="1200"/>
              </a:spcAft>
            </a:pPr>
            <a:r>
              <a:rPr lang="en-US" sz="2000" b="1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figuração</a:t>
            </a:r>
            <a:r>
              <a:rPr lang="en-US" sz="2000" spc="150" dirty="0" smtClean="0">
                <a:solidFill>
                  <a:srgbClr val="C4BD97"/>
                </a:solidFill>
                <a:latin typeface="Bangla MN"/>
                <a:cs typeface="Bangla MN"/>
              </a:rPr>
              <a:t> </a:t>
            </a:r>
            <a:r>
              <a:rPr lang="en-US" sz="2000" spc="150" dirty="0" smtClean="0">
                <a:solidFill>
                  <a:srgbClr val="C4BD97"/>
                </a:solidFill>
                <a:latin typeface="Wingdings"/>
                <a:ea typeface="Wingdings"/>
                <a:cs typeface="Wingdings"/>
                <a:sym typeface="Wingdings"/>
              </a:rPr>
              <a:t> </a:t>
            </a:r>
            <a:r>
              <a:rPr lang="en-US" sz="2000" u="sng" spc="150" dirty="0" err="1" smtClean="0">
                <a:solidFill>
                  <a:srgbClr val="C4BD97"/>
                </a:solidFill>
                <a:latin typeface="Bangla MN"/>
                <a:cs typeface="Bangla MN"/>
              </a:rPr>
              <a:t>regulação</a:t>
            </a:r>
            <a:endParaRPr lang="en-US" sz="2000" u="sng" spc="150" dirty="0" smtClean="0">
              <a:solidFill>
                <a:srgbClr val="C4BD97"/>
              </a:solidFill>
              <a:latin typeface="Bangla MN"/>
              <a:cs typeface="Bangla MN"/>
            </a:endParaRPr>
          </a:p>
          <a:p>
            <a:pPr lvl="1"/>
            <a:endParaRPr lang="en-US" sz="2000" dirty="0" smtClean="0">
              <a:latin typeface="Bangla MN"/>
              <a:cs typeface="Bangla MN"/>
            </a:endParaRPr>
          </a:p>
        </p:txBody>
      </p:sp>
    </p:spTree>
    <p:extLst>
      <p:ext uri="{BB962C8B-B14F-4D97-AF65-F5344CB8AC3E}">
        <p14:creationId xmlns:p14="http://schemas.microsoft.com/office/powerpoint/2010/main" val="403779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3"/>
          <p:cNvSpPr>
            <a:spLocks noGrp="1"/>
          </p:cNvSpPr>
          <p:nvPr>
            <p:ph type="title"/>
          </p:nvPr>
        </p:nvSpPr>
        <p:spPr>
          <a:xfrm>
            <a:off x="581025" y="69850"/>
            <a:ext cx="7313613" cy="868363"/>
          </a:xfrm>
        </p:spPr>
        <p:txBody>
          <a:bodyPr/>
          <a:lstStyle/>
          <a:p>
            <a:pPr algn="l"/>
            <a:r>
              <a:rPr lang="pt-BR" sz="4000" b="1" i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cenas da enunciação</a:t>
            </a:r>
          </a:p>
        </p:txBody>
      </p:sp>
      <p:sp>
        <p:nvSpPr>
          <p:cNvPr id="52226" name="Content Placeholder 4"/>
          <p:cNvSpPr>
            <a:spLocks noGrp="1"/>
          </p:cNvSpPr>
          <p:nvPr>
            <p:ph idx="1"/>
          </p:nvPr>
        </p:nvSpPr>
        <p:spPr>
          <a:xfrm>
            <a:off x="581025" y="938213"/>
            <a:ext cx="8216900" cy="5518150"/>
          </a:xfrm>
        </p:spPr>
        <p:txBody>
          <a:bodyPr/>
          <a:lstStyle/>
          <a:p>
            <a:pPr>
              <a:spcBef>
                <a:spcPts val="800"/>
              </a:spcBef>
              <a:buFontTx/>
              <a:buNone/>
            </a:pPr>
            <a:r>
              <a:rPr lang="pt-BR" sz="2300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cena englobante </a:t>
            </a:r>
            <a:r>
              <a:rPr lang="pt-BR" sz="2300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– tipo de discurso</a:t>
            </a:r>
          </a:p>
          <a:p>
            <a:pPr>
              <a:spcBef>
                <a:spcPts val="800"/>
              </a:spcBef>
              <a:buFontTx/>
              <a:buNone/>
            </a:pPr>
            <a:r>
              <a:rPr lang="pt-BR" sz="2300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cena genérica: </a:t>
            </a:r>
            <a:r>
              <a:rPr lang="pt-BR" sz="2300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 procedimentos previstos nos regimes de genericidade</a:t>
            </a:r>
          </a:p>
          <a:p>
            <a:pPr>
              <a:spcBef>
                <a:spcPts val="800"/>
              </a:spcBef>
              <a:buFontTx/>
              <a:buNone/>
            </a:pPr>
            <a:r>
              <a:rPr lang="pt-BR" sz="2300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cenografia</a:t>
            </a:r>
          </a:p>
          <a:p>
            <a:pPr algn="just">
              <a:spcBef>
                <a:spcPts val="800"/>
              </a:spcBef>
              <a:buFontTx/>
              <a:buNone/>
            </a:pPr>
            <a:r>
              <a:rPr lang="pt-BR" sz="2300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	</a:t>
            </a:r>
            <a:r>
              <a:rPr lang="ja-JP" altLang="pt-BR" sz="2100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“</a:t>
            </a:r>
            <a:r>
              <a:rPr lang="pt-BR" altLang="ja-JP" sz="2100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A noção 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de 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‘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cenografia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’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 adiciona ao caráter teatral de 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‘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cena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’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 a dimensão </a:t>
            </a:r>
            <a:r>
              <a:rPr lang="pt-BR" altLang="ja-JP" sz="2100" b="1" i="1" dirty="0">
                <a:latin typeface="Goudy Old Style" charset="0"/>
                <a:ea typeface="ＭＳ Ｐゴシック" charset="0"/>
                <a:cs typeface="ＭＳ Ｐゴシック" charset="0"/>
              </a:rPr>
              <a:t>grafia.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 Essa 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‘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-</a:t>
            </a:r>
            <a:r>
              <a:rPr lang="pt-BR" altLang="ja-JP" sz="2100" b="1" i="1" dirty="0">
                <a:latin typeface="Goudy Old Style" charset="0"/>
                <a:ea typeface="ＭＳ Ｐゴシック" charset="0"/>
                <a:cs typeface="ＭＳ Ｐゴシック" charset="0"/>
              </a:rPr>
              <a:t>grafia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’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 não remete a uma oposição empírica entre suporte oral e suporte gráfico, mas a um processo fundador, à inscrição legitimadora de um texto, em sua dupla relação com a memória de uma enunciação que se situa na filiação de outras enunciações e que reivindica um certo tipo de reemprego. A </a:t>
            </a:r>
            <a:r>
              <a:rPr lang="pt-BR" altLang="ja-JP" sz="2100" b="1" i="1" dirty="0">
                <a:latin typeface="Goudy Old Style" charset="0"/>
                <a:ea typeface="ＭＳ Ｐゴシック" charset="0"/>
                <a:cs typeface="ＭＳ Ｐゴシック" charset="0"/>
              </a:rPr>
              <a:t>grafia</a:t>
            </a:r>
            <a:r>
              <a:rPr lang="pt-BR" altLang="ja-JP" sz="2100" b="1" dirty="0">
                <a:latin typeface="Goudy Old Style" charset="0"/>
                <a:ea typeface="ＭＳ Ｐゴシック" charset="0"/>
                <a:cs typeface="ＭＳ Ｐゴシック" charset="0"/>
              </a:rPr>
              <a:t> é aqui tanto quadro como processo; logo, a cenografia está tanto a montante quanto a jusante da obra: é a cena de fala que o discurso pressupõe para poder ser enunciado e que em troca ele precisa validar através de sua própria enunciação.</a:t>
            </a:r>
            <a:r>
              <a:rPr lang="ja-JP" altLang="pt-BR" sz="2100" b="1" dirty="0">
                <a:latin typeface="Goudy Old Style" charset="0"/>
                <a:ea typeface="ＭＳ Ｐゴシック" charset="0"/>
                <a:cs typeface="ＭＳ Ｐゴシック" charset="0"/>
              </a:rPr>
              <a:t>”</a:t>
            </a:r>
            <a:endParaRPr lang="pt-BR" altLang="ja-JP" sz="2100" b="1" dirty="0"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 algn="r">
              <a:buFontTx/>
              <a:buNone/>
            </a:pPr>
            <a:r>
              <a:rPr lang="pt-BR" sz="2000" dirty="0">
                <a:latin typeface="Goudy Old Style" charset="0"/>
                <a:ea typeface="ＭＳ Ｐゴシック" charset="0"/>
                <a:cs typeface="ＭＳ Ｐゴシック" charset="0"/>
              </a:rPr>
              <a:t> (D. Maingueneau, [2005] 2006: 253).</a:t>
            </a:r>
          </a:p>
          <a:p>
            <a:pPr>
              <a:buFontTx/>
              <a:buNone/>
            </a:pPr>
            <a:endParaRPr lang="pt-BR" dirty="0">
              <a:solidFill>
                <a:srgbClr val="430404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pt-BR" dirty="0"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17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/>
        </p:nvGraphicFramePr>
        <p:xfrm>
          <a:off x="924664" y="810872"/>
          <a:ext cx="7289615" cy="4799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171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/>
          </p:cNvGraphicFramePr>
          <p:nvPr/>
        </p:nvGraphicFramePr>
        <p:xfrm>
          <a:off x="371722" y="542134"/>
          <a:ext cx="8395501" cy="5870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850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3"/>
          <p:cNvSpPr>
            <a:spLocks noGrp="1"/>
          </p:cNvSpPr>
          <p:nvPr>
            <p:ph type="title"/>
          </p:nvPr>
        </p:nvSpPr>
        <p:spPr>
          <a:xfrm>
            <a:off x="581025" y="69850"/>
            <a:ext cx="7313613" cy="868363"/>
          </a:xfrm>
        </p:spPr>
        <p:txBody>
          <a:bodyPr/>
          <a:lstStyle/>
          <a:p>
            <a:pPr algn="l"/>
            <a:r>
              <a:rPr lang="pt-BR" sz="4000" b="1" i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gestão das cenas da enunciação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025" y="938213"/>
            <a:ext cx="8216900" cy="513556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800"/>
              </a:spcBef>
              <a:buFontTx/>
              <a:buNone/>
            </a:pPr>
            <a:endParaRPr lang="pt-BR" b="1" dirty="0">
              <a:solidFill>
                <a:srgbClr val="430404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800"/>
              </a:spcBef>
              <a:buClr>
                <a:srgbClr val="AF0C0C"/>
              </a:buClr>
              <a:buFont typeface="Wingdings" charset="0"/>
              <a:buChar char=""/>
            </a:pPr>
            <a:r>
              <a:rPr lang="pt-BR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lugar – </a:t>
            </a:r>
            <a:r>
              <a:rPr lang="pt-BR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teia interdiscursiva </a:t>
            </a:r>
          </a:p>
          <a:p>
            <a:pPr>
              <a:spcBef>
                <a:spcPts val="800"/>
              </a:spcBef>
              <a:buClr>
                <a:srgbClr val="AF0C0C"/>
              </a:buClr>
              <a:buFontTx/>
              <a:buNone/>
            </a:pPr>
            <a:endParaRPr lang="pt-BR" dirty="0">
              <a:solidFill>
                <a:srgbClr val="FFFFFF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800"/>
              </a:spcBef>
              <a:buClr>
                <a:srgbClr val="AF0C0C"/>
              </a:buClr>
              <a:buFont typeface="Wingdings" charset="0"/>
              <a:buChar char=""/>
            </a:pPr>
            <a:r>
              <a:rPr lang="pt-BR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práticas sociais estabilizadas - </a:t>
            </a:r>
            <a:r>
              <a:rPr lang="pt-BR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regimes de genericidade </a:t>
            </a:r>
          </a:p>
          <a:p>
            <a:pPr>
              <a:spcBef>
                <a:spcPts val="800"/>
              </a:spcBef>
              <a:buClr>
                <a:srgbClr val="AF0C0C"/>
              </a:buClr>
              <a:buFontTx/>
              <a:buNone/>
            </a:pPr>
            <a:endParaRPr lang="pt-BR" dirty="0">
              <a:solidFill>
                <a:srgbClr val="FFFFFF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800"/>
              </a:spcBef>
              <a:buClr>
                <a:srgbClr val="AF0C0C"/>
              </a:buClr>
              <a:buFont typeface="Wingdings" charset="0"/>
              <a:buChar char=""/>
            </a:pPr>
            <a:r>
              <a:rPr lang="pt-BR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produção e administração de um ethos </a:t>
            </a:r>
            <a:r>
              <a:rPr lang="pt-BR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– alteridade</a:t>
            </a:r>
          </a:p>
          <a:p>
            <a:pPr>
              <a:spcBef>
                <a:spcPts val="800"/>
              </a:spcBef>
              <a:buClr>
                <a:srgbClr val="AF0C0C"/>
              </a:buClr>
              <a:buFontTx/>
              <a:buNone/>
            </a:pPr>
            <a:endParaRPr lang="pt-BR" dirty="0">
              <a:solidFill>
                <a:srgbClr val="FFFFFF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800"/>
              </a:spcBef>
              <a:buClr>
                <a:srgbClr val="AF0C0C"/>
              </a:buClr>
              <a:buFont typeface="Wingdings" charset="0"/>
              <a:buChar char=""/>
            </a:pPr>
            <a:r>
              <a:rPr lang="pt-BR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num trabalho com a língua – </a:t>
            </a:r>
            <a:r>
              <a:rPr lang="pt-BR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manobras na </a:t>
            </a:r>
            <a:r>
              <a:rPr lang="pt-BR" b="1" i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interlíngua</a:t>
            </a:r>
          </a:p>
          <a:p>
            <a:pPr>
              <a:spcBef>
                <a:spcPts val="800"/>
              </a:spcBef>
              <a:buClr>
                <a:srgbClr val="AF0C0C"/>
              </a:buClr>
              <a:buFontTx/>
              <a:buNone/>
            </a:pPr>
            <a:endParaRPr lang="pt-BR" b="1" i="1" dirty="0">
              <a:solidFill>
                <a:srgbClr val="FFFFFF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buClr>
                <a:srgbClr val="AF0C0C"/>
              </a:buClr>
              <a:buFontTx/>
              <a:buNone/>
            </a:pPr>
            <a:r>
              <a:rPr lang="pt-BR" b="1" i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							perilínguas</a:t>
            </a:r>
          </a:p>
          <a:p>
            <a:pPr>
              <a:spcBef>
                <a:spcPct val="0"/>
              </a:spcBef>
              <a:buClr>
                <a:srgbClr val="AF0C0C"/>
              </a:buClr>
              <a:buFontTx/>
              <a:buNone/>
            </a:pPr>
            <a:r>
              <a:rPr lang="pt-BR" b="1" i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							plurilinguismo</a:t>
            </a:r>
          </a:p>
          <a:p>
            <a:pPr algn="just">
              <a:spcBef>
                <a:spcPts val="800"/>
              </a:spcBef>
              <a:buFontTx/>
              <a:buNone/>
            </a:pPr>
            <a:r>
              <a:rPr lang="pt-BR" b="1" dirty="0">
                <a:solidFill>
                  <a:srgbClr val="FFFFFF"/>
                </a:solidFill>
                <a:latin typeface="Goudy Old Style" charset="0"/>
                <a:ea typeface="ＭＳ Ｐゴシック" charset="0"/>
                <a:cs typeface="ＭＳ Ｐゴシック" charset="0"/>
              </a:rPr>
              <a:t>	</a:t>
            </a:r>
            <a:endParaRPr lang="pt-BR" dirty="0">
              <a:solidFill>
                <a:srgbClr val="FFFFFF"/>
              </a:solidFill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pt-BR" dirty="0"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27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699993</TotalTime>
  <Words>705</Words>
  <Application>Microsoft Macintosh PowerPoint</Application>
  <PresentationFormat>On-screen Show (4:3)</PresentationFormat>
  <Paragraphs>194</Paragraphs>
  <Slides>32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Black</vt:lpstr>
      <vt:lpstr>retomada do semestre</vt:lpstr>
      <vt:lpstr>circulação e pregnância: valor</vt:lpstr>
      <vt:lpstr>circulação e pregnância</vt:lpstr>
      <vt:lpstr>circulação e pregnância: valor</vt:lpstr>
      <vt:lpstr>circulação e pregnância: valor</vt:lpstr>
      <vt:lpstr>circulação e pregnância: valor</vt:lpstr>
      <vt:lpstr>figuras de autor  modos de regulação da figuração</vt:lpstr>
      <vt:lpstr>paratopia criadora</vt:lpstr>
      <vt:lpstr>paratopia criadora</vt:lpstr>
      <vt:lpstr>paratopia criadora</vt:lpstr>
      <vt:lpstr>circulação e pregnância</vt:lpstr>
      <vt:lpstr>condições de produção</vt:lpstr>
      <vt:lpstr>PowerPoint Presentation</vt:lpstr>
      <vt:lpstr>materialidades &gt; mídium</vt:lpstr>
      <vt:lpstr>PowerPoint Presentation</vt:lpstr>
      <vt:lpstr>PowerPoint Presentation</vt:lpstr>
      <vt:lpstr>mercado da produção literária</vt:lpstr>
      <vt:lpstr>PowerPoint Presentation</vt:lpstr>
      <vt:lpstr>PowerPoint Presentation</vt:lpstr>
      <vt:lpstr>PowerPoint Presentation</vt:lpstr>
      <vt:lpstr>PowerPoint Presentation</vt:lpstr>
      <vt:lpstr>GESTÃO DA AUTORIA</vt:lpstr>
      <vt:lpstr>Gestão da autoria</vt:lpstr>
      <vt:lpstr>PowerPoint Presentation</vt:lpstr>
      <vt:lpstr>PowerPoint Presentation</vt:lpstr>
      <vt:lpstr>circulação e pregnância: valor</vt:lpstr>
      <vt:lpstr>circulação e pregnância: valor</vt:lpstr>
      <vt:lpstr>circulação e pregnância: valor</vt:lpstr>
      <vt:lpstr>cenas da enunciação</vt:lpstr>
      <vt:lpstr>PowerPoint Presentation</vt:lpstr>
      <vt:lpstr>PowerPoint Presentation</vt:lpstr>
      <vt:lpstr>gestão das cenas da enunciação</vt:lpstr>
    </vt:vector>
  </TitlesOfParts>
  <Company>usp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paratopia criadora</dc:title>
  <dc:creator>luciana  salazar salgado</dc:creator>
  <cp:lastModifiedBy>luciana  salazar salgado</cp:lastModifiedBy>
  <cp:revision>101</cp:revision>
  <dcterms:created xsi:type="dcterms:W3CDTF">2015-04-13T17:02:45Z</dcterms:created>
  <dcterms:modified xsi:type="dcterms:W3CDTF">2016-08-04T01:31:56Z</dcterms:modified>
</cp:coreProperties>
</file>