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56" r:id="rId2"/>
    <p:sldId id="275" r:id="rId3"/>
    <p:sldId id="309" r:id="rId4"/>
    <p:sldId id="324" r:id="rId5"/>
    <p:sldId id="325" r:id="rId6"/>
    <p:sldId id="337" r:id="rId7"/>
    <p:sldId id="354" r:id="rId8"/>
    <p:sldId id="355" r:id="rId9"/>
    <p:sldId id="356" r:id="rId10"/>
    <p:sldId id="357" r:id="rId11"/>
    <p:sldId id="326" r:id="rId12"/>
    <p:sldId id="327" r:id="rId13"/>
    <p:sldId id="328" r:id="rId14"/>
    <p:sldId id="329" r:id="rId15"/>
    <p:sldId id="330" r:id="rId16"/>
    <p:sldId id="348" r:id="rId17"/>
    <p:sldId id="349" r:id="rId18"/>
    <p:sldId id="350" r:id="rId19"/>
    <p:sldId id="351" r:id="rId20"/>
    <p:sldId id="352" r:id="rId21"/>
    <p:sldId id="353" r:id="rId22"/>
    <p:sldId id="338" r:id="rId23"/>
    <p:sldId id="339" r:id="rId24"/>
    <p:sldId id="340" r:id="rId25"/>
    <p:sldId id="341" r:id="rId26"/>
    <p:sldId id="342" r:id="rId27"/>
    <p:sldId id="343" r:id="rId28"/>
    <p:sldId id="347" r:id="rId29"/>
    <p:sldId id="344" r:id="rId30"/>
    <p:sldId id="345" r:id="rId31"/>
    <p:sldId id="346"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209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smtClean="0">
              <a:solidFill>
                <a:srgbClr val="FFFFFF"/>
              </a:solidFill>
            </a:rPr>
            <a:t>pessoa</a:t>
          </a:r>
          <a:endParaRPr lang="pt-BR" b="1" i="1" dirty="0">
            <a:solidFill>
              <a:srgbClr val="FFFFFF"/>
            </a:solidFill>
          </a:endParaRP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smtClean="0">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smtClean="0">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t>
        <a:bodyPr/>
        <a:lstStyle/>
        <a:p>
          <a:endParaRPr lang="en-US"/>
        </a:p>
      </dgm:t>
    </dgm:pt>
    <dgm:pt modelId="{FD7B6DEC-ED0C-FC49-90F5-8DA2DD241B1E}" type="pres">
      <dgm:prSet presAssocID="{4614CE5F-565C-C64D-85D9-8CCD2C30F413}" presName="circ1" presStyleLbl="vennNode1" presStyleIdx="0" presStyleCnt="3" custLinFactNeighborX="-1202"/>
      <dgm:spPr/>
      <dgm:t>
        <a:bodyPr/>
        <a:lstStyle/>
        <a:p>
          <a:endParaRPr lang="en-US"/>
        </a:p>
      </dgm:t>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t>
        <a:bodyPr/>
        <a:lstStyle/>
        <a:p>
          <a:endParaRPr lang="en-US"/>
        </a:p>
      </dgm:t>
    </dgm:pt>
    <dgm:pt modelId="{DC141723-417A-FC46-B03F-96F0F338A044}" type="pres">
      <dgm:prSet presAssocID="{FA2FCE85-7DC6-BC49-88ED-C24452A18512}" presName="circ2" presStyleLbl="vennNode1" presStyleIdx="1" presStyleCnt="3" custLinFactNeighborX="-8811" custLinFactNeighborY="-12016"/>
      <dgm:spPr/>
      <dgm:t>
        <a:bodyPr/>
        <a:lstStyle/>
        <a:p>
          <a:endParaRPr lang="en-US"/>
        </a:p>
      </dgm:t>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t>
        <a:bodyPr/>
        <a:lstStyle/>
        <a:p>
          <a:endParaRPr lang="en-US"/>
        </a:p>
      </dgm:t>
    </dgm:pt>
    <dgm:pt modelId="{EA9CFC45-B5DA-CE4D-9665-9BE9197F1E14}" type="pres">
      <dgm:prSet presAssocID="{6DDDB0CB-DCE7-7147-969B-DCB19B9E5930}" presName="circ3" presStyleLbl="vennNode1" presStyleIdx="2" presStyleCnt="3" custScaleX="132616" custScaleY="129039" custLinFactNeighborX="3955" custLinFactNeighborY="-19668"/>
      <dgm:spPr/>
      <dgm:t>
        <a:bodyPr/>
        <a:lstStyle/>
        <a:p>
          <a:endParaRPr lang="en-US"/>
        </a:p>
      </dgm:t>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t>
        <a:bodyPr/>
        <a:lstStyle/>
        <a:p>
          <a:endParaRPr lang="en-US"/>
        </a:p>
      </dgm:t>
    </dgm:pt>
  </dgm:ptLst>
  <dgm:cxnLst>
    <dgm:cxn modelId="{E731D355-2A3D-A94D-BA52-645BEEEE2F0B}" type="presOf" srcId="{4614CE5F-565C-C64D-85D9-8CCD2C30F413}" destId="{FD7B6DEC-ED0C-FC49-90F5-8DA2DD241B1E}" srcOrd="0" destOrd="0" presId="urn:microsoft.com/office/officeart/2005/8/layout/venn1"/>
    <dgm:cxn modelId="{D71EBD2F-5644-4F43-81B2-9C477FE6C28A}" srcId="{5EE8AF50-AABC-3E43-B7AE-805B1AE235FA}" destId="{FA2FCE85-7DC6-BC49-88ED-C24452A18512}" srcOrd="1" destOrd="0" parTransId="{88DF0348-BBEC-A046-93D3-DAC5FCF03247}" sibTransId="{E781D6F5-5B4C-3F46-A51C-86FF6FDD4A5F}"/>
    <dgm:cxn modelId="{81BCEA82-EC98-3443-AF4A-D94456E46644}" type="presOf" srcId="{FA2FCE85-7DC6-BC49-88ED-C24452A18512}" destId="{DC141723-417A-FC46-B03F-96F0F338A044}" srcOrd="0" destOrd="0" presId="urn:microsoft.com/office/officeart/2005/8/layout/venn1"/>
    <dgm:cxn modelId="{82D2110D-9E7E-5D42-8720-6025884B05E8}" type="presOf" srcId="{6DDDB0CB-DCE7-7147-969B-DCB19B9E5930}" destId="{E3211EA3-36D2-474B-B053-E6679D46E9BD}" srcOrd="1" destOrd="0" presId="urn:microsoft.com/office/officeart/2005/8/layout/venn1"/>
    <dgm:cxn modelId="{9C56D6A1-3143-CA41-A850-40F212DAA27D}" srcId="{5EE8AF50-AABC-3E43-B7AE-805B1AE235FA}" destId="{4614CE5F-565C-C64D-85D9-8CCD2C30F413}" srcOrd="0" destOrd="0" parTransId="{859994A5-B231-174C-A53D-B8534AD9038D}" sibTransId="{8A992D36-3CFB-0E4E-AC57-2CED373DE728}"/>
    <dgm:cxn modelId="{B3F5B36E-0C4B-F648-B364-6A18AFC61EC4}" type="presOf" srcId="{6DDDB0CB-DCE7-7147-969B-DCB19B9E5930}" destId="{EA9CFC45-B5DA-CE4D-9665-9BE9197F1E14}" srcOrd="0"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E8A7C056-0E93-7140-8EB8-514D8114C7C4}" type="presOf" srcId="{FA2FCE85-7DC6-BC49-88ED-C24452A18512}" destId="{736CD525-252E-E942-ADB3-EC1AD6596B2C}" srcOrd="1" destOrd="0" presId="urn:microsoft.com/office/officeart/2005/8/layout/venn1"/>
    <dgm:cxn modelId="{40A54CF9-1957-054B-9B35-9A63D6B975F7}" type="presOf" srcId="{5EE8AF50-AABC-3E43-B7AE-805B1AE235FA}" destId="{E0237C49-8FAF-894A-AA03-DE6523F953F0}" srcOrd="0" destOrd="0" presId="urn:microsoft.com/office/officeart/2005/8/layout/venn1"/>
    <dgm:cxn modelId="{2FC55F3D-CED5-3949-8F66-4A865760EA65}" type="presOf" srcId="{4614CE5F-565C-C64D-85D9-8CCD2C30F413}" destId="{2031690C-FF2D-C643-9B43-4D2C96973CC9}" srcOrd="1" destOrd="0" presId="urn:microsoft.com/office/officeart/2005/8/layout/venn1"/>
    <dgm:cxn modelId="{EABEEBB4-E4A3-434E-9FAE-89372D29ECF1}" type="presParOf" srcId="{E0237C49-8FAF-894A-AA03-DE6523F953F0}" destId="{FD7B6DEC-ED0C-FC49-90F5-8DA2DD241B1E}" srcOrd="0" destOrd="0" presId="urn:microsoft.com/office/officeart/2005/8/layout/venn1"/>
    <dgm:cxn modelId="{12F0A862-90C7-684A-9FC2-B71B81A97159}" type="presParOf" srcId="{E0237C49-8FAF-894A-AA03-DE6523F953F0}" destId="{2031690C-FF2D-C643-9B43-4D2C96973CC9}" srcOrd="1" destOrd="0" presId="urn:microsoft.com/office/officeart/2005/8/layout/venn1"/>
    <dgm:cxn modelId="{018E96EB-98E9-AD46-943B-E4970ECB7D1C}" type="presParOf" srcId="{E0237C49-8FAF-894A-AA03-DE6523F953F0}" destId="{DC141723-417A-FC46-B03F-96F0F338A044}" srcOrd="2" destOrd="0" presId="urn:microsoft.com/office/officeart/2005/8/layout/venn1"/>
    <dgm:cxn modelId="{DD79318A-5465-354F-8D54-1E49B41E3F6B}" type="presParOf" srcId="{E0237C49-8FAF-894A-AA03-DE6523F953F0}" destId="{736CD525-252E-E942-ADB3-EC1AD6596B2C}" srcOrd="3" destOrd="0" presId="urn:microsoft.com/office/officeart/2005/8/layout/venn1"/>
    <dgm:cxn modelId="{1FB8F1D1-8230-7145-95CC-80BFFD8C8353}" type="presParOf" srcId="{E0237C49-8FAF-894A-AA03-DE6523F953F0}" destId="{EA9CFC45-B5DA-CE4D-9665-9BE9197F1E14}" srcOrd="4" destOrd="0" presId="urn:microsoft.com/office/officeart/2005/8/layout/venn1"/>
    <dgm:cxn modelId="{23678547-C21E-4446-A846-8311ED673B75}"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D5261F-E73D-774E-8A8B-B10E1B6AE773}" type="doc">
      <dgm:prSet loTypeId="urn:microsoft.com/office/officeart/2005/8/layout/equation2" loCatId="relationship" qsTypeId="urn:microsoft.com/office/officeart/2005/8/quickstyle/3D1" qsCatId="3D" csTypeId="urn:microsoft.com/office/officeart/2005/8/colors/accent1_2" csCatId="accent1" phldr="1"/>
      <dgm:spPr/>
    </dgm:pt>
    <dgm:pt modelId="{2B75FC0B-FA78-6740-9F0D-466416710719}">
      <dgm:prSet phldrT="[Text]" custT="1"/>
      <dgm:spPr/>
      <dgm:t>
        <a:bodyPr/>
        <a:lstStyle/>
        <a:p>
          <a:r>
            <a:rPr lang="en-US" sz="2400" b="1" dirty="0" err="1" smtClean="0"/>
            <a:t>cena</a:t>
          </a:r>
          <a:r>
            <a:rPr lang="en-US" sz="2400" b="1" dirty="0" smtClean="0"/>
            <a:t> </a:t>
          </a:r>
          <a:r>
            <a:rPr lang="en-US" sz="2400" b="1" dirty="0" err="1" smtClean="0"/>
            <a:t>englobante</a:t>
          </a:r>
          <a:endParaRPr lang="en-US" sz="2400" b="1" dirty="0"/>
        </a:p>
      </dgm:t>
    </dgm:pt>
    <dgm:pt modelId="{FCC8D408-FEDC-D540-9C1C-5A188E73BB09}" type="parTrans" cxnId="{29E37CB6-A842-F54D-855C-C4D6207DD7DE}">
      <dgm:prSet/>
      <dgm:spPr/>
      <dgm:t>
        <a:bodyPr/>
        <a:lstStyle/>
        <a:p>
          <a:endParaRPr lang="en-US"/>
        </a:p>
      </dgm:t>
    </dgm:pt>
    <dgm:pt modelId="{7273DB70-F59D-8544-BACE-061A7CFEA61E}" type="sibTrans" cxnId="{29E37CB6-A842-F54D-855C-C4D6207DD7DE}">
      <dgm:prSet/>
      <dgm:spPr/>
      <dgm:t>
        <a:bodyPr/>
        <a:lstStyle/>
        <a:p>
          <a:endParaRPr lang="en-US" dirty="0"/>
        </a:p>
      </dgm:t>
    </dgm:pt>
    <dgm:pt modelId="{6161D29F-270A-9E4D-A8A8-5C600824A7F0}">
      <dgm:prSet phldrT="[Text]"/>
      <dgm:spPr/>
      <dgm:t>
        <a:bodyPr/>
        <a:lstStyle/>
        <a:p>
          <a:r>
            <a:rPr lang="en-US" b="1" dirty="0" err="1" smtClean="0"/>
            <a:t>cena</a:t>
          </a:r>
          <a:r>
            <a:rPr lang="en-US" b="1" dirty="0" smtClean="0"/>
            <a:t> </a:t>
          </a:r>
          <a:r>
            <a:rPr lang="en-US" b="1" dirty="0" err="1" smtClean="0"/>
            <a:t>genérica</a:t>
          </a:r>
          <a:endParaRPr lang="en-US" b="1" dirty="0"/>
        </a:p>
      </dgm:t>
    </dgm:pt>
    <dgm:pt modelId="{50AB8883-7E12-F34E-A34F-30B66CE572BD}" type="parTrans" cxnId="{C29AD730-BA53-7846-B9D7-69DD9B0B42C5}">
      <dgm:prSet/>
      <dgm:spPr/>
      <dgm:t>
        <a:bodyPr/>
        <a:lstStyle/>
        <a:p>
          <a:endParaRPr lang="en-US"/>
        </a:p>
      </dgm:t>
    </dgm:pt>
    <dgm:pt modelId="{D00C8D6E-CD69-7548-8EF4-FA6B2806EEB9}" type="sibTrans" cxnId="{C29AD730-BA53-7846-B9D7-69DD9B0B42C5}">
      <dgm:prSet/>
      <dgm:spPr/>
      <dgm:t>
        <a:bodyPr/>
        <a:lstStyle/>
        <a:p>
          <a:endParaRPr lang="en-US"/>
        </a:p>
      </dgm:t>
    </dgm:pt>
    <dgm:pt modelId="{E3C444E2-7A3F-0E41-A563-5F9024F0DDD2}">
      <dgm:prSet phldrT="[Text]" custT="1"/>
      <dgm:spPr/>
      <dgm:t>
        <a:bodyPr/>
        <a:lstStyle/>
        <a:p>
          <a:r>
            <a:rPr lang="en-US" sz="2400" b="1" dirty="0" err="1" smtClean="0"/>
            <a:t>quadro</a:t>
          </a:r>
          <a:r>
            <a:rPr lang="en-US" sz="2400" b="1" dirty="0" smtClean="0"/>
            <a:t> </a:t>
          </a:r>
          <a:r>
            <a:rPr lang="en-US" sz="2400" b="1" dirty="0" err="1" smtClean="0"/>
            <a:t>cênico</a:t>
          </a:r>
          <a:endParaRPr lang="en-US" sz="2400" b="1" dirty="0"/>
        </a:p>
      </dgm:t>
    </dgm:pt>
    <dgm:pt modelId="{53916E6E-BF2E-2C4B-9F42-8A7CBDC1B3D2}" type="parTrans" cxnId="{3DFF8DEB-7AC0-6E46-97CA-D674FB5F80CC}">
      <dgm:prSet/>
      <dgm:spPr/>
      <dgm:t>
        <a:bodyPr/>
        <a:lstStyle/>
        <a:p>
          <a:endParaRPr lang="en-US"/>
        </a:p>
      </dgm:t>
    </dgm:pt>
    <dgm:pt modelId="{C52F36BF-A47B-F341-A84F-49B5D3D1DB7B}" type="sibTrans" cxnId="{3DFF8DEB-7AC0-6E46-97CA-D674FB5F80CC}">
      <dgm:prSet/>
      <dgm:spPr/>
      <dgm:t>
        <a:bodyPr/>
        <a:lstStyle/>
        <a:p>
          <a:endParaRPr lang="en-US"/>
        </a:p>
      </dgm:t>
    </dgm:pt>
    <dgm:pt modelId="{A7BB18C3-9B3E-DD44-BAFE-E2203AD9CE99}" type="pres">
      <dgm:prSet presAssocID="{37D5261F-E73D-774E-8A8B-B10E1B6AE773}" presName="Name0" presStyleCnt="0">
        <dgm:presLayoutVars>
          <dgm:dir/>
          <dgm:resizeHandles val="exact"/>
        </dgm:presLayoutVars>
      </dgm:prSet>
      <dgm:spPr/>
    </dgm:pt>
    <dgm:pt modelId="{07BFE314-A03D-E249-B1F4-D8D101BA1A05}" type="pres">
      <dgm:prSet presAssocID="{37D5261F-E73D-774E-8A8B-B10E1B6AE773}" presName="vNodes" presStyleCnt="0"/>
      <dgm:spPr/>
    </dgm:pt>
    <dgm:pt modelId="{29C3CB03-6ED1-7A42-BEAC-53F1210D7312}" type="pres">
      <dgm:prSet presAssocID="{2B75FC0B-FA78-6740-9F0D-466416710719}" presName="node" presStyleLbl="node1" presStyleIdx="0" presStyleCnt="3" custScaleX="292500" custScaleY="196020">
        <dgm:presLayoutVars>
          <dgm:bulletEnabled val="1"/>
        </dgm:presLayoutVars>
      </dgm:prSet>
      <dgm:spPr/>
      <dgm:t>
        <a:bodyPr/>
        <a:lstStyle/>
        <a:p>
          <a:endParaRPr lang="en-US"/>
        </a:p>
      </dgm:t>
    </dgm:pt>
    <dgm:pt modelId="{3F1A1B48-36D8-A04E-8419-47B3ADF17BA4}" type="pres">
      <dgm:prSet presAssocID="{7273DB70-F59D-8544-BACE-061A7CFEA61E}" presName="spacerT" presStyleCnt="0"/>
      <dgm:spPr/>
    </dgm:pt>
    <dgm:pt modelId="{4B1662E3-CC0E-2743-8A5F-6C808EFAA1B0}" type="pres">
      <dgm:prSet presAssocID="{7273DB70-F59D-8544-BACE-061A7CFEA61E}" presName="sibTrans" presStyleLbl="sibTrans2D1" presStyleIdx="0" presStyleCnt="2"/>
      <dgm:spPr/>
      <dgm:t>
        <a:bodyPr/>
        <a:lstStyle/>
        <a:p>
          <a:endParaRPr lang="en-US"/>
        </a:p>
      </dgm:t>
    </dgm:pt>
    <dgm:pt modelId="{47152AD2-CCC6-6249-AEF7-EE0FAB756871}" type="pres">
      <dgm:prSet presAssocID="{7273DB70-F59D-8544-BACE-061A7CFEA61E}" presName="spacerB" presStyleCnt="0"/>
      <dgm:spPr/>
    </dgm:pt>
    <dgm:pt modelId="{99EADA2C-8C72-D842-BBC7-EA22DF7A8988}" type="pres">
      <dgm:prSet presAssocID="{6161D29F-270A-9E4D-A8A8-5C600824A7F0}" presName="node" presStyleLbl="node1" presStyleIdx="1" presStyleCnt="3">
        <dgm:presLayoutVars>
          <dgm:bulletEnabled val="1"/>
        </dgm:presLayoutVars>
      </dgm:prSet>
      <dgm:spPr/>
      <dgm:t>
        <a:bodyPr/>
        <a:lstStyle/>
        <a:p>
          <a:endParaRPr lang="en-US"/>
        </a:p>
      </dgm:t>
    </dgm:pt>
    <dgm:pt modelId="{D7E08A30-D350-9E42-AB87-7DCBB385CB49}" type="pres">
      <dgm:prSet presAssocID="{37D5261F-E73D-774E-8A8B-B10E1B6AE773}" presName="sibTransLast" presStyleLbl="sibTrans2D1" presStyleIdx="1" presStyleCnt="2"/>
      <dgm:spPr/>
      <dgm:t>
        <a:bodyPr/>
        <a:lstStyle/>
        <a:p>
          <a:endParaRPr lang="en-US"/>
        </a:p>
      </dgm:t>
    </dgm:pt>
    <dgm:pt modelId="{460EE900-1433-4747-AC67-02F357E98C25}" type="pres">
      <dgm:prSet presAssocID="{37D5261F-E73D-774E-8A8B-B10E1B6AE773}" presName="connectorText" presStyleLbl="sibTrans2D1" presStyleIdx="1" presStyleCnt="2"/>
      <dgm:spPr/>
      <dgm:t>
        <a:bodyPr/>
        <a:lstStyle/>
        <a:p>
          <a:endParaRPr lang="en-US"/>
        </a:p>
      </dgm:t>
    </dgm:pt>
    <dgm:pt modelId="{339C62C2-4AA9-CB4A-998F-9D7BA3B026E0}" type="pres">
      <dgm:prSet presAssocID="{37D5261F-E73D-774E-8A8B-B10E1B6AE773}" presName="lastNode" presStyleLbl="node1" presStyleIdx="2" presStyleCnt="3" custScaleY="79937">
        <dgm:presLayoutVars>
          <dgm:bulletEnabled val="1"/>
        </dgm:presLayoutVars>
      </dgm:prSet>
      <dgm:spPr/>
      <dgm:t>
        <a:bodyPr/>
        <a:lstStyle/>
        <a:p>
          <a:endParaRPr lang="en-US"/>
        </a:p>
      </dgm:t>
    </dgm:pt>
  </dgm:ptLst>
  <dgm:cxnLst>
    <dgm:cxn modelId="{8E910CF6-15A1-0B4C-B34C-02EB2FEEECDB}" type="presOf" srcId="{D00C8D6E-CD69-7548-8EF4-FA6B2806EEB9}" destId="{460EE900-1433-4747-AC67-02F357E98C25}" srcOrd="1" destOrd="0" presId="urn:microsoft.com/office/officeart/2005/8/layout/equation2"/>
    <dgm:cxn modelId="{3DFF8DEB-7AC0-6E46-97CA-D674FB5F80CC}" srcId="{37D5261F-E73D-774E-8A8B-B10E1B6AE773}" destId="{E3C444E2-7A3F-0E41-A563-5F9024F0DDD2}" srcOrd="2" destOrd="0" parTransId="{53916E6E-BF2E-2C4B-9F42-8A7CBDC1B3D2}" sibTransId="{C52F36BF-A47B-F341-A84F-49B5D3D1DB7B}"/>
    <dgm:cxn modelId="{C29AD730-BA53-7846-B9D7-69DD9B0B42C5}" srcId="{37D5261F-E73D-774E-8A8B-B10E1B6AE773}" destId="{6161D29F-270A-9E4D-A8A8-5C600824A7F0}" srcOrd="1" destOrd="0" parTransId="{50AB8883-7E12-F34E-A34F-30B66CE572BD}" sibTransId="{D00C8D6E-CD69-7548-8EF4-FA6B2806EEB9}"/>
    <dgm:cxn modelId="{B5915415-64BF-4F4F-964B-6EA37ACFC0CC}" type="presOf" srcId="{6161D29F-270A-9E4D-A8A8-5C600824A7F0}" destId="{99EADA2C-8C72-D842-BBC7-EA22DF7A8988}" srcOrd="0" destOrd="0" presId="urn:microsoft.com/office/officeart/2005/8/layout/equation2"/>
    <dgm:cxn modelId="{2EF52FBE-9F68-E64B-BE02-D601842AC287}" type="presOf" srcId="{7273DB70-F59D-8544-BACE-061A7CFEA61E}" destId="{4B1662E3-CC0E-2743-8A5F-6C808EFAA1B0}" srcOrd="0" destOrd="0" presId="urn:microsoft.com/office/officeart/2005/8/layout/equation2"/>
    <dgm:cxn modelId="{D1B65B7C-9F5A-7545-9599-C6EDFE15A9D9}" type="presOf" srcId="{2B75FC0B-FA78-6740-9F0D-466416710719}" destId="{29C3CB03-6ED1-7A42-BEAC-53F1210D7312}" srcOrd="0" destOrd="0" presId="urn:microsoft.com/office/officeart/2005/8/layout/equation2"/>
    <dgm:cxn modelId="{087B7FCA-9CFC-884C-9B05-AAA740A84B4D}" type="presOf" srcId="{E3C444E2-7A3F-0E41-A563-5F9024F0DDD2}" destId="{339C62C2-4AA9-CB4A-998F-9D7BA3B026E0}" srcOrd="0" destOrd="0" presId="urn:microsoft.com/office/officeart/2005/8/layout/equation2"/>
    <dgm:cxn modelId="{5A00BC12-8B35-4E44-9508-4A3A322CC941}" type="presOf" srcId="{D00C8D6E-CD69-7548-8EF4-FA6B2806EEB9}" destId="{D7E08A30-D350-9E42-AB87-7DCBB385CB49}" srcOrd="0" destOrd="0" presId="urn:microsoft.com/office/officeart/2005/8/layout/equation2"/>
    <dgm:cxn modelId="{29E37CB6-A842-F54D-855C-C4D6207DD7DE}" srcId="{37D5261F-E73D-774E-8A8B-B10E1B6AE773}" destId="{2B75FC0B-FA78-6740-9F0D-466416710719}" srcOrd="0" destOrd="0" parTransId="{FCC8D408-FEDC-D540-9C1C-5A188E73BB09}" sibTransId="{7273DB70-F59D-8544-BACE-061A7CFEA61E}"/>
    <dgm:cxn modelId="{06AE12F7-489C-D243-B75C-72934AF121EF}" type="presOf" srcId="{37D5261F-E73D-774E-8A8B-B10E1B6AE773}" destId="{A7BB18C3-9B3E-DD44-BAFE-E2203AD9CE99}" srcOrd="0" destOrd="0" presId="urn:microsoft.com/office/officeart/2005/8/layout/equation2"/>
    <dgm:cxn modelId="{67BDE399-41EE-9E4A-A92D-F0BB3A4620CD}" type="presParOf" srcId="{A7BB18C3-9B3E-DD44-BAFE-E2203AD9CE99}" destId="{07BFE314-A03D-E249-B1F4-D8D101BA1A05}" srcOrd="0" destOrd="0" presId="urn:microsoft.com/office/officeart/2005/8/layout/equation2"/>
    <dgm:cxn modelId="{7DC28F16-576C-3E4D-8485-5EB6B7DD1F88}" type="presParOf" srcId="{07BFE314-A03D-E249-B1F4-D8D101BA1A05}" destId="{29C3CB03-6ED1-7A42-BEAC-53F1210D7312}" srcOrd="0" destOrd="0" presId="urn:microsoft.com/office/officeart/2005/8/layout/equation2"/>
    <dgm:cxn modelId="{7D63328C-58BB-A54C-AA96-821F573192D4}" type="presParOf" srcId="{07BFE314-A03D-E249-B1F4-D8D101BA1A05}" destId="{3F1A1B48-36D8-A04E-8419-47B3ADF17BA4}" srcOrd="1" destOrd="0" presId="urn:microsoft.com/office/officeart/2005/8/layout/equation2"/>
    <dgm:cxn modelId="{D19BCD28-32C3-B04A-B1E9-9622DF792953}" type="presParOf" srcId="{07BFE314-A03D-E249-B1F4-D8D101BA1A05}" destId="{4B1662E3-CC0E-2743-8A5F-6C808EFAA1B0}" srcOrd="2" destOrd="0" presId="urn:microsoft.com/office/officeart/2005/8/layout/equation2"/>
    <dgm:cxn modelId="{811873FE-E2E0-1448-B910-EBF4F007FB1A}" type="presParOf" srcId="{07BFE314-A03D-E249-B1F4-D8D101BA1A05}" destId="{47152AD2-CCC6-6249-AEF7-EE0FAB756871}" srcOrd="3" destOrd="0" presId="urn:microsoft.com/office/officeart/2005/8/layout/equation2"/>
    <dgm:cxn modelId="{535FDBD1-E9C0-674D-A9B3-F737E1FEB4D6}" type="presParOf" srcId="{07BFE314-A03D-E249-B1F4-D8D101BA1A05}" destId="{99EADA2C-8C72-D842-BBC7-EA22DF7A8988}" srcOrd="4" destOrd="0" presId="urn:microsoft.com/office/officeart/2005/8/layout/equation2"/>
    <dgm:cxn modelId="{490C6CC4-9C63-E64C-805B-0E426CDF3AA0}" type="presParOf" srcId="{A7BB18C3-9B3E-DD44-BAFE-E2203AD9CE99}" destId="{D7E08A30-D350-9E42-AB87-7DCBB385CB49}" srcOrd="1" destOrd="0" presId="urn:microsoft.com/office/officeart/2005/8/layout/equation2"/>
    <dgm:cxn modelId="{BF655BF5-C81C-0541-B812-E476C2067C38}" type="presParOf" srcId="{D7E08A30-D350-9E42-AB87-7DCBB385CB49}" destId="{460EE900-1433-4747-AC67-02F357E98C25}" srcOrd="0" destOrd="0" presId="urn:microsoft.com/office/officeart/2005/8/layout/equation2"/>
    <dgm:cxn modelId="{81F00BA8-E50A-7641-BA4F-C280217B413F}" type="presParOf" srcId="{A7BB18C3-9B3E-DD44-BAFE-E2203AD9CE99}" destId="{339C62C2-4AA9-CB4A-998F-9D7BA3B026E0}"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73C5EC-1A50-BE47-A9FA-677478E2862E}" type="doc">
      <dgm:prSet loTypeId="urn:microsoft.com/office/officeart/2005/8/layout/gear1" loCatId="relationship" qsTypeId="urn:microsoft.com/office/officeart/2005/8/quickstyle/3D2" qsCatId="3D" csTypeId="urn:microsoft.com/office/officeart/2005/8/colors/accent1_2" csCatId="accent1" phldr="1"/>
      <dgm:spPr/>
      <dgm:t>
        <a:bodyPr/>
        <a:lstStyle/>
        <a:p>
          <a:endParaRPr lang="en-US"/>
        </a:p>
      </dgm:t>
    </dgm:pt>
    <dgm:pt modelId="{9FE07D26-8AC2-9247-8694-AF6DD1C587C2}">
      <dgm:prSet/>
      <dgm:spPr/>
      <dgm:t>
        <a:bodyPr/>
        <a:lstStyle/>
        <a:p>
          <a:pPr rtl="0"/>
          <a:r>
            <a:rPr lang="pt-BR" b="1" dirty="0" smtClean="0"/>
            <a:t>cenografia</a:t>
          </a:r>
          <a:endParaRPr lang="pt-BR" b="1" dirty="0"/>
        </a:p>
      </dgm:t>
    </dgm:pt>
    <dgm:pt modelId="{29119643-FFAC-FD46-8DA5-74857000D6AF}" type="parTrans" cxnId="{44E4016B-5B7F-4F4D-866F-489BB066F85E}">
      <dgm:prSet/>
      <dgm:spPr/>
      <dgm:t>
        <a:bodyPr/>
        <a:lstStyle/>
        <a:p>
          <a:endParaRPr lang="en-US"/>
        </a:p>
      </dgm:t>
    </dgm:pt>
    <dgm:pt modelId="{AF8B9246-0A55-DA4B-AFC7-B2B6EC870393}" type="sibTrans" cxnId="{44E4016B-5B7F-4F4D-866F-489BB066F85E}">
      <dgm:prSet/>
      <dgm:spPr/>
      <dgm:t>
        <a:bodyPr/>
        <a:lstStyle/>
        <a:p>
          <a:endParaRPr lang="en-US"/>
        </a:p>
      </dgm:t>
    </dgm:pt>
    <dgm:pt modelId="{A82FD130-B11F-9345-B7C4-9566D9AAA2A5}">
      <dgm:prSet/>
      <dgm:spPr/>
      <dgm:t>
        <a:bodyPr/>
        <a:lstStyle/>
        <a:p>
          <a:pPr rtl="0"/>
          <a:r>
            <a:rPr lang="pt-BR" dirty="0" smtClean="0"/>
            <a:t>cena genérica</a:t>
          </a:r>
          <a:endParaRPr lang="pt-BR" dirty="0"/>
        </a:p>
      </dgm:t>
    </dgm:pt>
    <dgm:pt modelId="{B37BFED1-96A4-C541-9FEB-A422A209AD22}" type="parTrans" cxnId="{9EBC9656-2C8B-6F43-8C4A-A963765795F7}">
      <dgm:prSet/>
      <dgm:spPr/>
      <dgm:t>
        <a:bodyPr/>
        <a:lstStyle/>
        <a:p>
          <a:endParaRPr lang="en-US"/>
        </a:p>
      </dgm:t>
    </dgm:pt>
    <dgm:pt modelId="{2875FE14-BDCB-1B4E-88E2-BD3BE89A5D4B}" type="sibTrans" cxnId="{9EBC9656-2C8B-6F43-8C4A-A963765795F7}">
      <dgm:prSet/>
      <dgm:spPr/>
      <dgm:t>
        <a:bodyPr/>
        <a:lstStyle/>
        <a:p>
          <a:endParaRPr lang="en-US"/>
        </a:p>
      </dgm:t>
    </dgm:pt>
    <dgm:pt modelId="{70954D96-49AE-7F4C-866C-E70D0C3D9677}">
      <dgm:prSet/>
      <dgm:spPr/>
      <dgm:t>
        <a:bodyPr/>
        <a:lstStyle/>
        <a:p>
          <a:pPr rtl="0"/>
          <a:r>
            <a:rPr lang="pt-BR" dirty="0" smtClean="0"/>
            <a:t>cena </a:t>
          </a:r>
          <a:r>
            <a:rPr lang="pt-BR" dirty="0" err="1" smtClean="0"/>
            <a:t>englobante</a:t>
          </a:r>
          <a:endParaRPr lang="pt-BR" dirty="0" smtClean="0"/>
        </a:p>
        <a:p>
          <a:pPr rtl="0"/>
          <a:endParaRPr lang="pt-BR" dirty="0"/>
        </a:p>
      </dgm:t>
    </dgm:pt>
    <dgm:pt modelId="{8DDBEB7E-B136-9E48-BE89-CE4E1F33D178}" type="parTrans" cxnId="{A040A840-87DA-3F45-AF56-5B2DFA471967}">
      <dgm:prSet/>
      <dgm:spPr/>
      <dgm:t>
        <a:bodyPr/>
        <a:lstStyle/>
        <a:p>
          <a:endParaRPr lang="en-US"/>
        </a:p>
      </dgm:t>
    </dgm:pt>
    <dgm:pt modelId="{E627B7C6-830B-1F49-AEEF-A4F9E0E87499}" type="sibTrans" cxnId="{A040A840-87DA-3F45-AF56-5B2DFA471967}">
      <dgm:prSet/>
      <dgm:spPr/>
      <dgm:t>
        <a:bodyPr/>
        <a:lstStyle/>
        <a:p>
          <a:endParaRPr lang="en-US"/>
        </a:p>
      </dgm:t>
    </dgm:pt>
    <dgm:pt modelId="{BB555F36-16EE-1444-A683-BB8BA106871C}">
      <dgm:prSet/>
      <dgm:spPr/>
      <dgm:t>
        <a:bodyPr/>
        <a:lstStyle/>
        <a:p>
          <a:pPr rtl="0"/>
          <a:endParaRPr lang="pt-BR" dirty="0"/>
        </a:p>
      </dgm:t>
    </dgm:pt>
    <dgm:pt modelId="{8A3D0E3B-28C9-7F4E-828A-138ADD2E6B69}" type="parTrans" cxnId="{B5ABC1B2-7372-1E41-9F53-84E6AF0DC76E}">
      <dgm:prSet/>
      <dgm:spPr/>
      <dgm:t>
        <a:bodyPr/>
        <a:lstStyle/>
        <a:p>
          <a:endParaRPr lang="en-US"/>
        </a:p>
      </dgm:t>
    </dgm:pt>
    <dgm:pt modelId="{F3E91A8A-CEED-584D-9F02-CE0F824182EC}" type="sibTrans" cxnId="{B5ABC1B2-7372-1E41-9F53-84E6AF0DC76E}">
      <dgm:prSet/>
      <dgm:spPr/>
      <dgm:t>
        <a:bodyPr/>
        <a:lstStyle/>
        <a:p>
          <a:endParaRPr lang="en-US"/>
        </a:p>
      </dgm:t>
    </dgm:pt>
    <dgm:pt modelId="{3B9D6DC3-D498-C340-9F2B-DBFAF59EC885}">
      <dgm:prSet/>
      <dgm:spPr/>
      <dgm:t>
        <a:bodyPr/>
        <a:lstStyle/>
        <a:p>
          <a:pPr rtl="0"/>
          <a:endParaRPr lang="pt-BR" dirty="0"/>
        </a:p>
      </dgm:t>
    </dgm:pt>
    <dgm:pt modelId="{9ECCFD56-A7EA-D841-8BDD-D62628203E0B}" type="parTrans" cxnId="{1212588E-37BB-514D-BF3A-258F296B2F76}">
      <dgm:prSet/>
      <dgm:spPr/>
      <dgm:t>
        <a:bodyPr/>
        <a:lstStyle/>
        <a:p>
          <a:endParaRPr lang="en-US"/>
        </a:p>
      </dgm:t>
    </dgm:pt>
    <dgm:pt modelId="{F7F3655A-F4CC-E840-9987-028668C6D91C}" type="sibTrans" cxnId="{1212588E-37BB-514D-BF3A-258F296B2F76}">
      <dgm:prSet/>
      <dgm:spPr/>
      <dgm:t>
        <a:bodyPr/>
        <a:lstStyle/>
        <a:p>
          <a:endParaRPr lang="en-US"/>
        </a:p>
      </dgm:t>
    </dgm:pt>
    <dgm:pt modelId="{A471F7AE-6E49-1B4F-B53C-F013AD157D04}" type="pres">
      <dgm:prSet presAssocID="{9873C5EC-1A50-BE47-A9FA-677478E2862E}" presName="composite" presStyleCnt="0">
        <dgm:presLayoutVars>
          <dgm:chMax val="3"/>
          <dgm:animLvl val="lvl"/>
          <dgm:resizeHandles val="exact"/>
        </dgm:presLayoutVars>
      </dgm:prSet>
      <dgm:spPr/>
      <dgm:t>
        <a:bodyPr/>
        <a:lstStyle/>
        <a:p>
          <a:endParaRPr lang="en-US"/>
        </a:p>
      </dgm:t>
    </dgm:pt>
    <dgm:pt modelId="{F83DF1D6-7327-5A46-A088-67702672633B}" type="pres">
      <dgm:prSet presAssocID="{9FE07D26-8AC2-9247-8694-AF6DD1C587C2}" presName="gear1" presStyleLbl="node1" presStyleIdx="0" presStyleCnt="3">
        <dgm:presLayoutVars>
          <dgm:chMax val="1"/>
          <dgm:bulletEnabled val="1"/>
        </dgm:presLayoutVars>
      </dgm:prSet>
      <dgm:spPr/>
      <dgm:t>
        <a:bodyPr/>
        <a:lstStyle/>
        <a:p>
          <a:endParaRPr lang="en-US"/>
        </a:p>
      </dgm:t>
    </dgm:pt>
    <dgm:pt modelId="{2B95553A-3C61-A544-8730-87CB6F9551F2}" type="pres">
      <dgm:prSet presAssocID="{9FE07D26-8AC2-9247-8694-AF6DD1C587C2}" presName="gear1srcNode" presStyleLbl="node1" presStyleIdx="0" presStyleCnt="3"/>
      <dgm:spPr/>
      <dgm:t>
        <a:bodyPr/>
        <a:lstStyle/>
        <a:p>
          <a:endParaRPr lang="en-US"/>
        </a:p>
      </dgm:t>
    </dgm:pt>
    <dgm:pt modelId="{1BA21D1A-4BB0-3B4F-A65B-517F0F0A94C1}" type="pres">
      <dgm:prSet presAssocID="{9FE07D26-8AC2-9247-8694-AF6DD1C587C2}" presName="gear1dstNode" presStyleLbl="node1" presStyleIdx="0" presStyleCnt="3"/>
      <dgm:spPr/>
      <dgm:t>
        <a:bodyPr/>
        <a:lstStyle/>
        <a:p>
          <a:endParaRPr lang="en-US"/>
        </a:p>
      </dgm:t>
    </dgm:pt>
    <dgm:pt modelId="{CA65A187-8D7B-1241-8D34-857E6C352241}" type="pres">
      <dgm:prSet presAssocID="{A82FD130-B11F-9345-B7C4-9566D9AAA2A5}" presName="gear2" presStyleLbl="node1" presStyleIdx="1" presStyleCnt="3">
        <dgm:presLayoutVars>
          <dgm:chMax val="1"/>
          <dgm:bulletEnabled val="1"/>
        </dgm:presLayoutVars>
      </dgm:prSet>
      <dgm:spPr/>
      <dgm:t>
        <a:bodyPr/>
        <a:lstStyle/>
        <a:p>
          <a:endParaRPr lang="en-US"/>
        </a:p>
      </dgm:t>
    </dgm:pt>
    <dgm:pt modelId="{C478A4DC-A01D-7B47-95F2-4C00277F5652}" type="pres">
      <dgm:prSet presAssocID="{A82FD130-B11F-9345-B7C4-9566D9AAA2A5}" presName="gear2srcNode" presStyleLbl="node1" presStyleIdx="1" presStyleCnt="3"/>
      <dgm:spPr/>
      <dgm:t>
        <a:bodyPr/>
        <a:lstStyle/>
        <a:p>
          <a:endParaRPr lang="en-US"/>
        </a:p>
      </dgm:t>
    </dgm:pt>
    <dgm:pt modelId="{682317E2-1893-934A-AF18-BE4C7914667D}" type="pres">
      <dgm:prSet presAssocID="{A82FD130-B11F-9345-B7C4-9566D9AAA2A5}" presName="gear2dstNode" presStyleLbl="node1" presStyleIdx="1" presStyleCnt="3"/>
      <dgm:spPr/>
      <dgm:t>
        <a:bodyPr/>
        <a:lstStyle/>
        <a:p>
          <a:endParaRPr lang="en-US"/>
        </a:p>
      </dgm:t>
    </dgm:pt>
    <dgm:pt modelId="{C4D137FA-06C8-1349-B250-8E6621DDD200}" type="pres">
      <dgm:prSet presAssocID="{70954D96-49AE-7F4C-866C-E70D0C3D9677}" presName="gear3" presStyleLbl="node1" presStyleIdx="2" presStyleCnt="3" custScaleX="113546" custScaleY="108101"/>
      <dgm:spPr/>
      <dgm:t>
        <a:bodyPr/>
        <a:lstStyle/>
        <a:p>
          <a:endParaRPr lang="en-US"/>
        </a:p>
      </dgm:t>
    </dgm:pt>
    <dgm:pt modelId="{11FF2263-AEDA-DF43-BBBD-654FDA24C584}" type="pres">
      <dgm:prSet presAssocID="{70954D96-49AE-7F4C-866C-E70D0C3D9677}" presName="gear3tx" presStyleLbl="node1" presStyleIdx="2" presStyleCnt="3">
        <dgm:presLayoutVars>
          <dgm:chMax val="1"/>
          <dgm:bulletEnabled val="1"/>
        </dgm:presLayoutVars>
      </dgm:prSet>
      <dgm:spPr/>
      <dgm:t>
        <a:bodyPr/>
        <a:lstStyle/>
        <a:p>
          <a:endParaRPr lang="en-US"/>
        </a:p>
      </dgm:t>
    </dgm:pt>
    <dgm:pt modelId="{53B84456-4E92-1C44-9421-5534BC3BDB3A}" type="pres">
      <dgm:prSet presAssocID="{70954D96-49AE-7F4C-866C-E70D0C3D9677}" presName="gear3srcNode" presStyleLbl="node1" presStyleIdx="2" presStyleCnt="3"/>
      <dgm:spPr/>
      <dgm:t>
        <a:bodyPr/>
        <a:lstStyle/>
        <a:p>
          <a:endParaRPr lang="en-US"/>
        </a:p>
      </dgm:t>
    </dgm:pt>
    <dgm:pt modelId="{67DB7269-B862-9F45-BD60-E5B4155B6570}" type="pres">
      <dgm:prSet presAssocID="{70954D96-49AE-7F4C-866C-E70D0C3D9677}" presName="gear3dstNode" presStyleLbl="node1" presStyleIdx="2" presStyleCnt="3"/>
      <dgm:spPr/>
      <dgm:t>
        <a:bodyPr/>
        <a:lstStyle/>
        <a:p>
          <a:endParaRPr lang="en-US"/>
        </a:p>
      </dgm:t>
    </dgm:pt>
    <dgm:pt modelId="{F5F41DA2-D3EA-434E-8304-CA5A8CB106C2}" type="pres">
      <dgm:prSet presAssocID="{AF8B9246-0A55-DA4B-AFC7-B2B6EC870393}" presName="connector1" presStyleLbl="sibTrans2D1" presStyleIdx="0" presStyleCnt="3"/>
      <dgm:spPr/>
      <dgm:t>
        <a:bodyPr/>
        <a:lstStyle/>
        <a:p>
          <a:endParaRPr lang="en-US"/>
        </a:p>
      </dgm:t>
    </dgm:pt>
    <dgm:pt modelId="{141E47A0-773A-2B44-9FFE-73EAA3F2C591}" type="pres">
      <dgm:prSet presAssocID="{2875FE14-BDCB-1B4E-88E2-BD3BE89A5D4B}" presName="connector2" presStyleLbl="sibTrans2D1" presStyleIdx="1" presStyleCnt="3"/>
      <dgm:spPr/>
      <dgm:t>
        <a:bodyPr/>
        <a:lstStyle/>
        <a:p>
          <a:endParaRPr lang="en-US"/>
        </a:p>
      </dgm:t>
    </dgm:pt>
    <dgm:pt modelId="{7CE6A302-2AD0-3041-BA70-49C59398FC38}" type="pres">
      <dgm:prSet presAssocID="{E627B7C6-830B-1F49-AEEF-A4F9E0E87499}" presName="connector3" presStyleLbl="sibTrans2D1" presStyleIdx="2" presStyleCnt="3"/>
      <dgm:spPr/>
      <dgm:t>
        <a:bodyPr/>
        <a:lstStyle/>
        <a:p>
          <a:endParaRPr lang="en-US"/>
        </a:p>
      </dgm:t>
    </dgm:pt>
  </dgm:ptLst>
  <dgm:cxnLst>
    <dgm:cxn modelId="{07EBAD40-C36A-4448-8BB8-2FDE9620788D}" type="presOf" srcId="{9FE07D26-8AC2-9247-8694-AF6DD1C587C2}" destId="{2B95553A-3C61-A544-8730-87CB6F9551F2}" srcOrd="1" destOrd="0" presId="urn:microsoft.com/office/officeart/2005/8/layout/gear1"/>
    <dgm:cxn modelId="{44E4016B-5B7F-4F4D-866F-489BB066F85E}" srcId="{9873C5EC-1A50-BE47-A9FA-677478E2862E}" destId="{9FE07D26-8AC2-9247-8694-AF6DD1C587C2}" srcOrd="0" destOrd="0" parTransId="{29119643-FFAC-FD46-8DA5-74857000D6AF}" sibTransId="{AF8B9246-0A55-DA4B-AFC7-B2B6EC870393}"/>
    <dgm:cxn modelId="{C172E62E-818C-BB43-BB11-570BD9BE6E27}" type="presOf" srcId="{9FE07D26-8AC2-9247-8694-AF6DD1C587C2}" destId="{F83DF1D6-7327-5A46-A088-67702672633B}" srcOrd="0" destOrd="0" presId="urn:microsoft.com/office/officeart/2005/8/layout/gear1"/>
    <dgm:cxn modelId="{9EBC9656-2C8B-6F43-8C4A-A963765795F7}" srcId="{9873C5EC-1A50-BE47-A9FA-677478E2862E}" destId="{A82FD130-B11F-9345-B7C4-9566D9AAA2A5}" srcOrd="1" destOrd="0" parTransId="{B37BFED1-96A4-C541-9FEB-A422A209AD22}" sibTransId="{2875FE14-BDCB-1B4E-88E2-BD3BE89A5D4B}"/>
    <dgm:cxn modelId="{C83F4951-4F71-5D49-B92F-488DF989761A}" type="presOf" srcId="{70954D96-49AE-7F4C-866C-E70D0C3D9677}" destId="{11FF2263-AEDA-DF43-BBBD-654FDA24C584}" srcOrd="1" destOrd="0" presId="urn:microsoft.com/office/officeart/2005/8/layout/gear1"/>
    <dgm:cxn modelId="{E246D318-09BC-6C4E-B0DC-7197F6CF2719}" type="presOf" srcId="{70954D96-49AE-7F4C-866C-E70D0C3D9677}" destId="{53B84456-4E92-1C44-9421-5534BC3BDB3A}" srcOrd="2" destOrd="0" presId="urn:microsoft.com/office/officeart/2005/8/layout/gear1"/>
    <dgm:cxn modelId="{27B382A7-BE3F-0B48-9AB9-9A600BCB9281}" type="presOf" srcId="{A82FD130-B11F-9345-B7C4-9566D9AAA2A5}" destId="{C478A4DC-A01D-7B47-95F2-4C00277F5652}" srcOrd="1" destOrd="0" presId="urn:microsoft.com/office/officeart/2005/8/layout/gear1"/>
    <dgm:cxn modelId="{6C607903-E1E8-C64B-A975-B1DB39EA2AF4}" type="presOf" srcId="{2875FE14-BDCB-1B4E-88E2-BD3BE89A5D4B}" destId="{141E47A0-773A-2B44-9FFE-73EAA3F2C591}" srcOrd="0" destOrd="0" presId="urn:microsoft.com/office/officeart/2005/8/layout/gear1"/>
    <dgm:cxn modelId="{4728BD18-DF30-6647-8D5D-F955D5544F4E}" type="presOf" srcId="{9873C5EC-1A50-BE47-A9FA-677478E2862E}" destId="{A471F7AE-6E49-1B4F-B53C-F013AD157D04}" srcOrd="0" destOrd="0" presId="urn:microsoft.com/office/officeart/2005/8/layout/gear1"/>
    <dgm:cxn modelId="{E5E7DC73-C608-F643-9A96-259D364E9AFD}" type="presOf" srcId="{70954D96-49AE-7F4C-866C-E70D0C3D9677}" destId="{67DB7269-B862-9F45-BD60-E5B4155B6570}" srcOrd="3" destOrd="0" presId="urn:microsoft.com/office/officeart/2005/8/layout/gear1"/>
    <dgm:cxn modelId="{299C74D2-EDF3-4E45-AC04-C80858438C33}" type="presOf" srcId="{A82FD130-B11F-9345-B7C4-9566D9AAA2A5}" destId="{682317E2-1893-934A-AF18-BE4C7914667D}" srcOrd="2" destOrd="0" presId="urn:microsoft.com/office/officeart/2005/8/layout/gear1"/>
    <dgm:cxn modelId="{B5ABC1B2-7372-1E41-9F53-84E6AF0DC76E}" srcId="{9873C5EC-1A50-BE47-A9FA-677478E2862E}" destId="{BB555F36-16EE-1444-A683-BB8BA106871C}" srcOrd="3" destOrd="0" parTransId="{8A3D0E3B-28C9-7F4E-828A-138ADD2E6B69}" sibTransId="{F3E91A8A-CEED-584D-9F02-CE0F824182EC}"/>
    <dgm:cxn modelId="{E1923CC4-0AA8-7542-AB8D-3333B8F57922}" type="presOf" srcId="{E627B7C6-830B-1F49-AEEF-A4F9E0E87499}" destId="{7CE6A302-2AD0-3041-BA70-49C59398FC38}" srcOrd="0" destOrd="0" presId="urn:microsoft.com/office/officeart/2005/8/layout/gear1"/>
    <dgm:cxn modelId="{DBF8DC94-C382-DD42-9FA8-883BD25ECEC6}" type="presOf" srcId="{70954D96-49AE-7F4C-866C-E70D0C3D9677}" destId="{C4D137FA-06C8-1349-B250-8E6621DDD200}" srcOrd="0" destOrd="0" presId="urn:microsoft.com/office/officeart/2005/8/layout/gear1"/>
    <dgm:cxn modelId="{1212588E-37BB-514D-BF3A-258F296B2F76}" srcId="{9873C5EC-1A50-BE47-A9FA-677478E2862E}" destId="{3B9D6DC3-D498-C340-9F2B-DBFAF59EC885}" srcOrd="4" destOrd="0" parTransId="{9ECCFD56-A7EA-D841-8BDD-D62628203E0B}" sibTransId="{F7F3655A-F4CC-E840-9987-028668C6D91C}"/>
    <dgm:cxn modelId="{6357A446-7B80-2144-B755-53B543C7826C}" type="presOf" srcId="{9FE07D26-8AC2-9247-8694-AF6DD1C587C2}" destId="{1BA21D1A-4BB0-3B4F-A65B-517F0F0A94C1}" srcOrd="2" destOrd="0" presId="urn:microsoft.com/office/officeart/2005/8/layout/gear1"/>
    <dgm:cxn modelId="{A040A840-87DA-3F45-AF56-5B2DFA471967}" srcId="{9873C5EC-1A50-BE47-A9FA-677478E2862E}" destId="{70954D96-49AE-7F4C-866C-E70D0C3D9677}" srcOrd="2" destOrd="0" parTransId="{8DDBEB7E-B136-9E48-BE89-CE4E1F33D178}" sibTransId="{E627B7C6-830B-1F49-AEEF-A4F9E0E87499}"/>
    <dgm:cxn modelId="{7E1E8E86-EED8-7940-8519-49FCBEA8D504}" type="presOf" srcId="{AF8B9246-0A55-DA4B-AFC7-B2B6EC870393}" destId="{F5F41DA2-D3EA-434E-8304-CA5A8CB106C2}" srcOrd="0" destOrd="0" presId="urn:microsoft.com/office/officeart/2005/8/layout/gear1"/>
    <dgm:cxn modelId="{53105C31-B8F4-3142-9BC7-DB139569AAFB}" type="presOf" srcId="{A82FD130-B11F-9345-B7C4-9566D9AAA2A5}" destId="{CA65A187-8D7B-1241-8D34-857E6C352241}" srcOrd="0" destOrd="0" presId="urn:microsoft.com/office/officeart/2005/8/layout/gear1"/>
    <dgm:cxn modelId="{7890879A-7C33-E645-83BE-8C4B0C6F5BDF}" type="presParOf" srcId="{A471F7AE-6E49-1B4F-B53C-F013AD157D04}" destId="{F83DF1D6-7327-5A46-A088-67702672633B}" srcOrd="0" destOrd="0" presId="urn:microsoft.com/office/officeart/2005/8/layout/gear1"/>
    <dgm:cxn modelId="{63C43777-0C6F-DE4A-9E67-5973454A16AC}" type="presParOf" srcId="{A471F7AE-6E49-1B4F-B53C-F013AD157D04}" destId="{2B95553A-3C61-A544-8730-87CB6F9551F2}" srcOrd="1" destOrd="0" presId="urn:microsoft.com/office/officeart/2005/8/layout/gear1"/>
    <dgm:cxn modelId="{4DFE065E-1213-354E-9C18-322EF6C6F013}" type="presParOf" srcId="{A471F7AE-6E49-1B4F-B53C-F013AD157D04}" destId="{1BA21D1A-4BB0-3B4F-A65B-517F0F0A94C1}" srcOrd="2" destOrd="0" presId="urn:microsoft.com/office/officeart/2005/8/layout/gear1"/>
    <dgm:cxn modelId="{C6E27E70-A5D4-094A-8FEB-0D35C7A190F2}" type="presParOf" srcId="{A471F7AE-6E49-1B4F-B53C-F013AD157D04}" destId="{CA65A187-8D7B-1241-8D34-857E6C352241}" srcOrd="3" destOrd="0" presId="urn:microsoft.com/office/officeart/2005/8/layout/gear1"/>
    <dgm:cxn modelId="{840507F5-5772-664B-8255-6359432BCA61}" type="presParOf" srcId="{A471F7AE-6E49-1B4F-B53C-F013AD157D04}" destId="{C478A4DC-A01D-7B47-95F2-4C00277F5652}" srcOrd="4" destOrd="0" presId="urn:microsoft.com/office/officeart/2005/8/layout/gear1"/>
    <dgm:cxn modelId="{14BD1AE5-7C12-1C4B-A8C0-688ED50BD987}" type="presParOf" srcId="{A471F7AE-6E49-1B4F-B53C-F013AD157D04}" destId="{682317E2-1893-934A-AF18-BE4C7914667D}" srcOrd="5" destOrd="0" presId="urn:microsoft.com/office/officeart/2005/8/layout/gear1"/>
    <dgm:cxn modelId="{D713423C-40C5-3F40-A2A5-DF584137A082}" type="presParOf" srcId="{A471F7AE-6E49-1B4F-B53C-F013AD157D04}" destId="{C4D137FA-06C8-1349-B250-8E6621DDD200}" srcOrd="6" destOrd="0" presId="urn:microsoft.com/office/officeart/2005/8/layout/gear1"/>
    <dgm:cxn modelId="{0D7640CA-0945-8645-B363-8AB272B24DC8}" type="presParOf" srcId="{A471F7AE-6E49-1B4F-B53C-F013AD157D04}" destId="{11FF2263-AEDA-DF43-BBBD-654FDA24C584}" srcOrd="7" destOrd="0" presId="urn:microsoft.com/office/officeart/2005/8/layout/gear1"/>
    <dgm:cxn modelId="{B19529F4-C282-C04B-ADC5-11EA0A7F3B2A}" type="presParOf" srcId="{A471F7AE-6E49-1B4F-B53C-F013AD157D04}" destId="{53B84456-4E92-1C44-9421-5534BC3BDB3A}" srcOrd="8" destOrd="0" presId="urn:microsoft.com/office/officeart/2005/8/layout/gear1"/>
    <dgm:cxn modelId="{8A29DBBA-AD88-294D-A8C3-032B522282A7}" type="presParOf" srcId="{A471F7AE-6E49-1B4F-B53C-F013AD157D04}" destId="{67DB7269-B862-9F45-BD60-E5B4155B6570}" srcOrd="9" destOrd="0" presId="urn:microsoft.com/office/officeart/2005/8/layout/gear1"/>
    <dgm:cxn modelId="{332FBFEE-C54E-2442-B56F-1D26C9CA21F6}" type="presParOf" srcId="{A471F7AE-6E49-1B4F-B53C-F013AD157D04}" destId="{F5F41DA2-D3EA-434E-8304-CA5A8CB106C2}" srcOrd="10" destOrd="0" presId="urn:microsoft.com/office/officeart/2005/8/layout/gear1"/>
    <dgm:cxn modelId="{757F109D-1392-CD47-86B7-031E2E24AC72}" type="presParOf" srcId="{A471F7AE-6E49-1B4F-B53C-F013AD157D04}" destId="{141E47A0-773A-2B44-9FFE-73EAA3F2C591}" srcOrd="11" destOrd="0" presId="urn:microsoft.com/office/officeart/2005/8/layout/gear1"/>
    <dgm:cxn modelId="{F37EE54F-D577-2B45-BECD-70BC34D121BF}" type="presParOf" srcId="{A471F7AE-6E49-1B4F-B53C-F013AD157D04}" destId="{7CE6A302-2AD0-3041-BA70-49C59398FC38}"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0AEFAB-D17D-4743-9A80-3D46DCE09B06}" type="doc">
      <dgm:prSet loTypeId="urn:microsoft.com/office/officeart/2005/8/layout/gear1" loCatId="" qsTypeId="urn:microsoft.com/office/officeart/2005/8/quickstyle/3D5" qsCatId="3D" csTypeId="urn:microsoft.com/office/officeart/2005/8/colors/accent2_3" csCatId="accent2" phldr="1"/>
      <dgm:spPr/>
    </dgm:pt>
    <dgm:pt modelId="{18543214-7840-F643-A022-AD68784DBD53}">
      <dgm:prSet phldrT="[Text]"/>
      <dgm:spPr>
        <a:ln>
          <a:solidFill>
            <a:srgbClr val="000000"/>
          </a:solidFill>
        </a:ln>
      </dgm:spPr>
      <dgm:t>
        <a:bodyPr/>
        <a:lstStyle/>
        <a:p>
          <a:r>
            <a:rPr lang="en-US" b="1" dirty="0" err="1" smtClean="0"/>
            <a:t>cenografia</a:t>
          </a:r>
          <a:endParaRPr lang="en-US" b="1" dirty="0"/>
        </a:p>
      </dgm:t>
    </dgm:pt>
    <dgm:pt modelId="{A1DFF2C5-073F-2147-B29C-F9E69BA30CD5}" type="parTrans" cxnId="{70014B14-742F-F34E-85A7-72C76007FE1E}">
      <dgm:prSet/>
      <dgm:spPr/>
      <dgm:t>
        <a:bodyPr/>
        <a:lstStyle/>
        <a:p>
          <a:endParaRPr lang="en-US"/>
        </a:p>
      </dgm:t>
    </dgm:pt>
    <dgm:pt modelId="{B3513B88-6EFD-B84D-9299-F69C29ADF41B}" type="sibTrans" cxnId="{70014B14-742F-F34E-85A7-72C76007FE1E}">
      <dgm:prSet/>
      <dgm:spPr/>
      <dgm:t>
        <a:bodyPr/>
        <a:lstStyle/>
        <a:p>
          <a:endParaRPr lang="en-US"/>
        </a:p>
      </dgm:t>
    </dgm:pt>
    <dgm:pt modelId="{C2100AF9-04E5-014D-B524-39620F9F34A1}">
      <dgm:prSet phldrT="[Text]"/>
      <dgm:spPr>
        <a:ln>
          <a:solidFill>
            <a:schemeClr val="bg1"/>
          </a:solidFill>
        </a:ln>
      </dgm:spPr>
      <dgm:t>
        <a:bodyPr/>
        <a:lstStyle/>
        <a:p>
          <a:r>
            <a:rPr lang="en-US" b="1" dirty="0" err="1" smtClean="0"/>
            <a:t>cena</a:t>
          </a:r>
          <a:r>
            <a:rPr lang="en-US" b="1" dirty="0" smtClean="0"/>
            <a:t> </a:t>
          </a:r>
          <a:r>
            <a:rPr lang="en-US" b="1" dirty="0" err="1" smtClean="0"/>
            <a:t>genérica</a:t>
          </a:r>
          <a:endParaRPr lang="en-US" b="1" dirty="0"/>
        </a:p>
      </dgm:t>
    </dgm:pt>
    <dgm:pt modelId="{F3A60463-0531-894C-B10F-B8D2F8063B66}" type="parTrans" cxnId="{E932339F-D975-E045-9B86-13ADB5AB60CE}">
      <dgm:prSet/>
      <dgm:spPr/>
      <dgm:t>
        <a:bodyPr/>
        <a:lstStyle/>
        <a:p>
          <a:endParaRPr lang="en-US"/>
        </a:p>
      </dgm:t>
    </dgm:pt>
    <dgm:pt modelId="{F9BC980E-0B4F-EE49-ABBF-73B0AE889F67}" type="sibTrans" cxnId="{E932339F-D975-E045-9B86-13ADB5AB60CE}">
      <dgm:prSet/>
      <dgm:spPr/>
      <dgm:t>
        <a:bodyPr/>
        <a:lstStyle/>
        <a:p>
          <a:endParaRPr lang="en-US"/>
        </a:p>
      </dgm:t>
    </dgm:pt>
    <dgm:pt modelId="{667F1AE6-A1F5-7A4A-B8E6-66E1A0BFCA90}">
      <dgm:prSet phldrT="[Text]"/>
      <dgm:spPr>
        <a:ln>
          <a:solidFill>
            <a:schemeClr val="bg1"/>
          </a:solidFill>
        </a:ln>
      </dgm:spPr>
      <dgm:t>
        <a:bodyPr/>
        <a:lstStyle/>
        <a:p>
          <a:r>
            <a:rPr lang="en-US" b="1" dirty="0" err="1" smtClean="0"/>
            <a:t>cena</a:t>
          </a:r>
          <a:r>
            <a:rPr lang="en-US" b="1" dirty="0" smtClean="0"/>
            <a:t> </a:t>
          </a:r>
          <a:r>
            <a:rPr lang="en-US" b="1" dirty="0" err="1" smtClean="0"/>
            <a:t>englobante</a:t>
          </a:r>
          <a:endParaRPr lang="en-US" b="1" dirty="0"/>
        </a:p>
      </dgm:t>
    </dgm:pt>
    <dgm:pt modelId="{5B3E6658-0955-EB43-B301-0272E69A6D6D}" type="parTrans" cxnId="{F591BDB6-35CB-5347-8D87-9626E4F5BF51}">
      <dgm:prSet/>
      <dgm:spPr/>
      <dgm:t>
        <a:bodyPr/>
        <a:lstStyle/>
        <a:p>
          <a:endParaRPr lang="en-US"/>
        </a:p>
      </dgm:t>
    </dgm:pt>
    <dgm:pt modelId="{6EDD145E-DAA1-394F-8DCF-7449B88F9210}" type="sibTrans" cxnId="{F591BDB6-35CB-5347-8D87-9626E4F5BF51}">
      <dgm:prSet/>
      <dgm:spPr/>
      <dgm:t>
        <a:bodyPr/>
        <a:lstStyle/>
        <a:p>
          <a:endParaRPr lang="en-US"/>
        </a:p>
      </dgm:t>
    </dgm:pt>
    <dgm:pt modelId="{81742B86-2B92-3F4C-A2AB-8CB95B9B29FA}" type="pres">
      <dgm:prSet presAssocID="{690AEFAB-D17D-4743-9A80-3D46DCE09B06}" presName="composite" presStyleCnt="0">
        <dgm:presLayoutVars>
          <dgm:chMax val="3"/>
          <dgm:animLvl val="lvl"/>
          <dgm:resizeHandles val="exact"/>
        </dgm:presLayoutVars>
      </dgm:prSet>
      <dgm:spPr/>
    </dgm:pt>
    <dgm:pt modelId="{96BF3C5E-F694-D54D-8F54-96ACA35CBC14}" type="pres">
      <dgm:prSet presAssocID="{18543214-7840-F643-A022-AD68784DBD53}" presName="gear1" presStyleLbl="node1" presStyleIdx="0" presStyleCnt="3" custLinFactNeighborX="-37510" custLinFactNeighborY="0">
        <dgm:presLayoutVars>
          <dgm:chMax val="1"/>
          <dgm:bulletEnabled val="1"/>
        </dgm:presLayoutVars>
      </dgm:prSet>
      <dgm:spPr/>
      <dgm:t>
        <a:bodyPr/>
        <a:lstStyle/>
        <a:p>
          <a:endParaRPr lang="en-US"/>
        </a:p>
      </dgm:t>
    </dgm:pt>
    <dgm:pt modelId="{7F6360BA-E3F9-A846-9132-D260CCF8770F}" type="pres">
      <dgm:prSet presAssocID="{18543214-7840-F643-A022-AD68784DBD53}" presName="gear1srcNode" presStyleLbl="node1" presStyleIdx="0" presStyleCnt="3"/>
      <dgm:spPr/>
      <dgm:t>
        <a:bodyPr/>
        <a:lstStyle/>
        <a:p>
          <a:endParaRPr lang="en-US"/>
        </a:p>
      </dgm:t>
    </dgm:pt>
    <dgm:pt modelId="{7217E5B7-62BF-6E47-991E-318FBCBC291F}" type="pres">
      <dgm:prSet presAssocID="{18543214-7840-F643-A022-AD68784DBD53}" presName="gear1dstNode" presStyleLbl="node1" presStyleIdx="0" presStyleCnt="3"/>
      <dgm:spPr/>
      <dgm:t>
        <a:bodyPr/>
        <a:lstStyle/>
        <a:p>
          <a:endParaRPr lang="en-US"/>
        </a:p>
      </dgm:t>
    </dgm:pt>
    <dgm:pt modelId="{D536B63A-2AD6-794D-8905-28053CE3BB1C}" type="pres">
      <dgm:prSet presAssocID="{C2100AF9-04E5-014D-B524-39620F9F34A1}" presName="gear2" presStyleLbl="node1" presStyleIdx="1" presStyleCnt="3">
        <dgm:presLayoutVars>
          <dgm:chMax val="1"/>
          <dgm:bulletEnabled val="1"/>
        </dgm:presLayoutVars>
      </dgm:prSet>
      <dgm:spPr/>
      <dgm:t>
        <a:bodyPr/>
        <a:lstStyle/>
        <a:p>
          <a:endParaRPr lang="en-US"/>
        </a:p>
      </dgm:t>
    </dgm:pt>
    <dgm:pt modelId="{43147FD2-6D81-9740-918B-FB9FC2864269}" type="pres">
      <dgm:prSet presAssocID="{C2100AF9-04E5-014D-B524-39620F9F34A1}" presName="gear2srcNode" presStyleLbl="node1" presStyleIdx="1" presStyleCnt="3"/>
      <dgm:spPr/>
      <dgm:t>
        <a:bodyPr/>
        <a:lstStyle/>
        <a:p>
          <a:endParaRPr lang="en-US"/>
        </a:p>
      </dgm:t>
    </dgm:pt>
    <dgm:pt modelId="{606681FD-E2ED-8C45-962F-BC893C773761}" type="pres">
      <dgm:prSet presAssocID="{C2100AF9-04E5-014D-B524-39620F9F34A1}" presName="gear2dstNode" presStyleLbl="node1" presStyleIdx="1" presStyleCnt="3"/>
      <dgm:spPr/>
      <dgm:t>
        <a:bodyPr/>
        <a:lstStyle/>
        <a:p>
          <a:endParaRPr lang="en-US"/>
        </a:p>
      </dgm:t>
    </dgm:pt>
    <dgm:pt modelId="{29E1E07D-9322-0D41-A375-5F2B27F3DDF2}" type="pres">
      <dgm:prSet presAssocID="{667F1AE6-A1F5-7A4A-B8E6-66E1A0BFCA90}" presName="gear3" presStyleLbl="node1" presStyleIdx="2" presStyleCnt="3" custLinFactNeighborX="-25774" custLinFactNeighborY="13273"/>
      <dgm:spPr/>
      <dgm:t>
        <a:bodyPr/>
        <a:lstStyle/>
        <a:p>
          <a:endParaRPr lang="en-US"/>
        </a:p>
      </dgm:t>
    </dgm:pt>
    <dgm:pt modelId="{D9824D0C-02FF-0F4F-80DA-D9B18A6373AB}" type="pres">
      <dgm:prSet presAssocID="{667F1AE6-A1F5-7A4A-B8E6-66E1A0BFCA90}" presName="gear3tx" presStyleLbl="node1" presStyleIdx="2" presStyleCnt="3">
        <dgm:presLayoutVars>
          <dgm:chMax val="1"/>
          <dgm:bulletEnabled val="1"/>
        </dgm:presLayoutVars>
      </dgm:prSet>
      <dgm:spPr/>
      <dgm:t>
        <a:bodyPr/>
        <a:lstStyle/>
        <a:p>
          <a:endParaRPr lang="en-US"/>
        </a:p>
      </dgm:t>
    </dgm:pt>
    <dgm:pt modelId="{7635828E-66A9-B443-B432-3014DAD9343E}" type="pres">
      <dgm:prSet presAssocID="{667F1AE6-A1F5-7A4A-B8E6-66E1A0BFCA90}" presName="gear3srcNode" presStyleLbl="node1" presStyleIdx="2" presStyleCnt="3"/>
      <dgm:spPr/>
      <dgm:t>
        <a:bodyPr/>
        <a:lstStyle/>
        <a:p>
          <a:endParaRPr lang="en-US"/>
        </a:p>
      </dgm:t>
    </dgm:pt>
    <dgm:pt modelId="{F9ECA9C1-AB52-E242-A9AC-F20DFB55F367}" type="pres">
      <dgm:prSet presAssocID="{667F1AE6-A1F5-7A4A-B8E6-66E1A0BFCA90}" presName="gear3dstNode" presStyleLbl="node1" presStyleIdx="2" presStyleCnt="3"/>
      <dgm:spPr/>
      <dgm:t>
        <a:bodyPr/>
        <a:lstStyle/>
        <a:p>
          <a:endParaRPr lang="en-US"/>
        </a:p>
      </dgm:t>
    </dgm:pt>
    <dgm:pt modelId="{E64AD9F5-8850-FC41-8F08-BEAF33AF84F4}" type="pres">
      <dgm:prSet presAssocID="{B3513B88-6EFD-B84D-9299-F69C29ADF41B}" presName="connector1" presStyleLbl="sibTrans2D1" presStyleIdx="0" presStyleCnt="3" custLinFactNeighborX="-21977" custLinFactNeighborY="2267"/>
      <dgm:spPr/>
      <dgm:t>
        <a:bodyPr/>
        <a:lstStyle/>
        <a:p>
          <a:endParaRPr lang="en-US"/>
        </a:p>
      </dgm:t>
    </dgm:pt>
    <dgm:pt modelId="{8D859452-1CFC-B24C-9998-2C7C365954C5}" type="pres">
      <dgm:prSet presAssocID="{F9BC980E-0B4F-EE49-ABBF-73B0AE889F67}" presName="connector2" presStyleLbl="sibTrans2D1" presStyleIdx="1" presStyleCnt="3"/>
      <dgm:spPr/>
      <dgm:t>
        <a:bodyPr/>
        <a:lstStyle/>
        <a:p>
          <a:endParaRPr lang="en-US"/>
        </a:p>
      </dgm:t>
    </dgm:pt>
    <dgm:pt modelId="{B58A876B-7D28-F84D-A07A-92D1DCEB0177}" type="pres">
      <dgm:prSet presAssocID="{6EDD145E-DAA1-394F-8DCF-7449B88F9210}" presName="connector3" presStyleLbl="sibTrans2D1" presStyleIdx="2" presStyleCnt="3"/>
      <dgm:spPr/>
      <dgm:t>
        <a:bodyPr/>
        <a:lstStyle/>
        <a:p>
          <a:endParaRPr lang="en-US"/>
        </a:p>
      </dgm:t>
    </dgm:pt>
  </dgm:ptLst>
  <dgm:cxnLst>
    <dgm:cxn modelId="{09DB173E-101C-194A-B9B7-649C80BC05A4}" type="presOf" srcId="{690AEFAB-D17D-4743-9A80-3D46DCE09B06}" destId="{81742B86-2B92-3F4C-A2AB-8CB95B9B29FA}" srcOrd="0" destOrd="0" presId="urn:microsoft.com/office/officeart/2005/8/layout/gear1"/>
    <dgm:cxn modelId="{70014B14-742F-F34E-85A7-72C76007FE1E}" srcId="{690AEFAB-D17D-4743-9A80-3D46DCE09B06}" destId="{18543214-7840-F643-A022-AD68784DBD53}" srcOrd="0" destOrd="0" parTransId="{A1DFF2C5-073F-2147-B29C-F9E69BA30CD5}" sibTransId="{B3513B88-6EFD-B84D-9299-F69C29ADF41B}"/>
    <dgm:cxn modelId="{F591BDB6-35CB-5347-8D87-9626E4F5BF51}" srcId="{690AEFAB-D17D-4743-9A80-3D46DCE09B06}" destId="{667F1AE6-A1F5-7A4A-B8E6-66E1A0BFCA90}" srcOrd="2" destOrd="0" parTransId="{5B3E6658-0955-EB43-B301-0272E69A6D6D}" sibTransId="{6EDD145E-DAA1-394F-8DCF-7449B88F9210}"/>
    <dgm:cxn modelId="{3A1AD573-9928-3444-998C-B5626436D2B2}" type="presOf" srcId="{18543214-7840-F643-A022-AD68784DBD53}" destId="{7F6360BA-E3F9-A846-9132-D260CCF8770F}" srcOrd="1" destOrd="0" presId="urn:microsoft.com/office/officeart/2005/8/layout/gear1"/>
    <dgm:cxn modelId="{9EBBE2A9-B9D8-1F49-9F45-C1536D28240A}" type="presOf" srcId="{B3513B88-6EFD-B84D-9299-F69C29ADF41B}" destId="{E64AD9F5-8850-FC41-8F08-BEAF33AF84F4}" srcOrd="0" destOrd="0" presId="urn:microsoft.com/office/officeart/2005/8/layout/gear1"/>
    <dgm:cxn modelId="{AFD4739F-BDBC-CF43-B827-E4970D7D56D3}" type="presOf" srcId="{C2100AF9-04E5-014D-B524-39620F9F34A1}" destId="{D536B63A-2AD6-794D-8905-28053CE3BB1C}" srcOrd="0" destOrd="0" presId="urn:microsoft.com/office/officeart/2005/8/layout/gear1"/>
    <dgm:cxn modelId="{8EFBD94C-9742-D44F-ADDC-FEB93237CFE5}" type="presOf" srcId="{C2100AF9-04E5-014D-B524-39620F9F34A1}" destId="{606681FD-E2ED-8C45-962F-BC893C773761}" srcOrd="2" destOrd="0" presId="urn:microsoft.com/office/officeart/2005/8/layout/gear1"/>
    <dgm:cxn modelId="{E932339F-D975-E045-9B86-13ADB5AB60CE}" srcId="{690AEFAB-D17D-4743-9A80-3D46DCE09B06}" destId="{C2100AF9-04E5-014D-B524-39620F9F34A1}" srcOrd="1" destOrd="0" parTransId="{F3A60463-0531-894C-B10F-B8D2F8063B66}" sibTransId="{F9BC980E-0B4F-EE49-ABBF-73B0AE889F67}"/>
    <dgm:cxn modelId="{340B8719-82DD-2F43-B1B4-1E4B9DFADF95}" type="presOf" srcId="{F9BC980E-0B4F-EE49-ABBF-73B0AE889F67}" destId="{8D859452-1CFC-B24C-9998-2C7C365954C5}" srcOrd="0" destOrd="0" presId="urn:microsoft.com/office/officeart/2005/8/layout/gear1"/>
    <dgm:cxn modelId="{E43947DD-27F0-924D-80AD-C8CD256CDE18}" type="presOf" srcId="{6EDD145E-DAA1-394F-8DCF-7449B88F9210}" destId="{B58A876B-7D28-F84D-A07A-92D1DCEB0177}" srcOrd="0" destOrd="0" presId="urn:microsoft.com/office/officeart/2005/8/layout/gear1"/>
    <dgm:cxn modelId="{818D89AB-9DD8-644C-9FF6-51BFE05B8F71}" type="presOf" srcId="{18543214-7840-F643-A022-AD68784DBD53}" destId="{96BF3C5E-F694-D54D-8F54-96ACA35CBC14}" srcOrd="0" destOrd="0" presId="urn:microsoft.com/office/officeart/2005/8/layout/gear1"/>
    <dgm:cxn modelId="{20BD4E75-AC41-0544-8E57-21DC1B3B89B5}" type="presOf" srcId="{667F1AE6-A1F5-7A4A-B8E6-66E1A0BFCA90}" destId="{D9824D0C-02FF-0F4F-80DA-D9B18A6373AB}" srcOrd="1" destOrd="0" presId="urn:microsoft.com/office/officeart/2005/8/layout/gear1"/>
    <dgm:cxn modelId="{B6CD7020-750F-E143-A07D-271EEDAB8538}" type="presOf" srcId="{667F1AE6-A1F5-7A4A-B8E6-66E1A0BFCA90}" destId="{29E1E07D-9322-0D41-A375-5F2B27F3DDF2}" srcOrd="0" destOrd="0" presId="urn:microsoft.com/office/officeart/2005/8/layout/gear1"/>
    <dgm:cxn modelId="{227C0E34-4747-3345-A1FC-637D04F34751}" type="presOf" srcId="{C2100AF9-04E5-014D-B524-39620F9F34A1}" destId="{43147FD2-6D81-9740-918B-FB9FC2864269}" srcOrd="1" destOrd="0" presId="urn:microsoft.com/office/officeart/2005/8/layout/gear1"/>
    <dgm:cxn modelId="{EEE83D66-09D8-DA4C-AB1C-614AD9919033}" type="presOf" srcId="{667F1AE6-A1F5-7A4A-B8E6-66E1A0BFCA90}" destId="{7635828E-66A9-B443-B432-3014DAD9343E}" srcOrd="2" destOrd="0" presId="urn:microsoft.com/office/officeart/2005/8/layout/gear1"/>
    <dgm:cxn modelId="{A4259E38-84E6-604C-8FB9-8B94ECE3E839}" type="presOf" srcId="{18543214-7840-F643-A022-AD68784DBD53}" destId="{7217E5B7-62BF-6E47-991E-318FBCBC291F}" srcOrd="2" destOrd="0" presId="urn:microsoft.com/office/officeart/2005/8/layout/gear1"/>
    <dgm:cxn modelId="{A6228C5B-5CC5-884F-93C2-575B9B7CDEA9}" type="presOf" srcId="{667F1AE6-A1F5-7A4A-B8E6-66E1A0BFCA90}" destId="{F9ECA9C1-AB52-E242-A9AC-F20DFB55F367}" srcOrd="3" destOrd="0" presId="urn:microsoft.com/office/officeart/2005/8/layout/gear1"/>
    <dgm:cxn modelId="{0E84E229-0F22-B142-97FC-8E65C96AA3DE}" type="presParOf" srcId="{81742B86-2B92-3F4C-A2AB-8CB95B9B29FA}" destId="{96BF3C5E-F694-D54D-8F54-96ACA35CBC14}" srcOrd="0" destOrd="0" presId="urn:microsoft.com/office/officeart/2005/8/layout/gear1"/>
    <dgm:cxn modelId="{1CE66106-E1C9-4549-916B-21B0F2FE11A8}" type="presParOf" srcId="{81742B86-2B92-3F4C-A2AB-8CB95B9B29FA}" destId="{7F6360BA-E3F9-A846-9132-D260CCF8770F}" srcOrd="1" destOrd="0" presId="urn:microsoft.com/office/officeart/2005/8/layout/gear1"/>
    <dgm:cxn modelId="{1C5CE590-1118-444F-A13E-43EDADF3F572}" type="presParOf" srcId="{81742B86-2B92-3F4C-A2AB-8CB95B9B29FA}" destId="{7217E5B7-62BF-6E47-991E-318FBCBC291F}" srcOrd="2" destOrd="0" presId="urn:microsoft.com/office/officeart/2005/8/layout/gear1"/>
    <dgm:cxn modelId="{681EF1B0-3B19-A341-9910-68C5C39B0401}" type="presParOf" srcId="{81742B86-2B92-3F4C-A2AB-8CB95B9B29FA}" destId="{D536B63A-2AD6-794D-8905-28053CE3BB1C}" srcOrd="3" destOrd="0" presId="urn:microsoft.com/office/officeart/2005/8/layout/gear1"/>
    <dgm:cxn modelId="{2998D6B2-9C23-9444-A116-FACF767D2ADB}" type="presParOf" srcId="{81742B86-2B92-3F4C-A2AB-8CB95B9B29FA}" destId="{43147FD2-6D81-9740-918B-FB9FC2864269}" srcOrd="4" destOrd="0" presId="urn:microsoft.com/office/officeart/2005/8/layout/gear1"/>
    <dgm:cxn modelId="{52F346B5-24F1-8940-A2E8-E130210E0D7B}" type="presParOf" srcId="{81742B86-2B92-3F4C-A2AB-8CB95B9B29FA}" destId="{606681FD-E2ED-8C45-962F-BC893C773761}" srcOrd="5" destOrd="0" presId="urn:microsoft.com/office/officeart/2005/8/layout/gear1"/>
    <dgm:cxn modelId="{0732AE45-1B66-BD4F-A8E1-E264F2FA9EE8}" type="presParOf" srcId="{81742B86-2B92-3F4C-A2AB-8CB95B9B29FA}" destId="{29E1E07D-9322-0D41-A375-5F2B27F3DDF2}" srcOrd="6" destOrd="0" presId="urn:microsoft.com/office/officeart/2005/8/layout/gear1"/>
    <dgm:cxn modelId="{F0710EBB-D911-094C-8880-BFF5CDF4B08A}" type="presParOf" srcId="{81742B86-2B92-3F4C-A2AB-8CB95B9B29FA}" destId="{D9824D0C-02FF-0F4F-80DA-D9B18A6373AB}" srcOrd="7" destOrd="0" presId="urn:microsoft.com/office/officeart/2005/8/layout/gear1"/>
    <dgm:cxn modelId="{FB38AF90-CCF7-2749-BDA6-73B0C376F178}" type="presParOf" srcId="{81742B86-2B92-3F4C-A2AB-8CB95B9B29FA}" destId="{7635828E-66A9-B443-B432-3014DAD9343E}" srcOrd="8" destOrd="0" presId="urn:microsoft.com/office/officeart/2005/8/layout/gear1"/>
    <dgm:cxn modelId="{C8F68B3A-8E7C-5F4D-A39E-D8D2C3675D2E}" type="presParOf" srcId="{81742B86-2B92-3F4C-A2AB-8CB95B9B29FA}" destId="{F9ECA9C1-AB52-E242-A9AC-F20DFB55F367}" srcOrd="9" destOrd="0" presId="urn:microsoft.com/office/officeart/2005/8/layout/gear1"/>
    <dgm:cxn modelId="{82AA70A3-BDC6-4E42-A4F8-3082467C1F04}" type="presParOf" srcId="{81742B86-2B92-3F4C-A2AB-8CB95B9B29FA}" destId="{E64AD9F5-8850-FC41-8F08-BEAF33AF84F4}" srcOrd="10" destOrd="0" presId="urn:microsoft.com/office/officeart/2005/8/layout/gear1"/>
    <dgm:cxn modelId="{EF0CD989-61D3-2946-A0B2-E10575A1E218}" type="presParOf" srcId="{81742B86-2B92-3F4C-A2AB-8CB95B9B29FA}" destId="{8D859452-1CFC-B24C-9998-2C7C365954C5}" srcOrd="11" destOrd="0" presId="urn:microsoft.com/office/officeart/2005/8/layout/gear1"/>
    <dgm:cxn modelId="{CA7B4317-AA68-094F-AB9D-FDD3E06B1755}" type="presParOf" srcId="{81742B86-2B92-3F4C-A2AB-8CB95B9B29FA}" destId="{B58A876B-7D28-F84D-A07A-92D1DCEB0177}" srcOrd="12" destOrd="0" presId="urn:microsoft.com/office/officeart/2005/8/layout/gear1"/>
  </dgm:cxnLst>
  <dgm:bg>
    <a:effectLst>
      <a:glow rad="63500">
        <a:schemeClr val="accent2">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1737469" y="-138831"/>
          <a:ext cx="2681995" cy="2681995"/>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1733550" rtl="0">
            <a:lnSpc>
              <a:spcPct val="90000"/>
            </a:lnSpc>
            <a:spcBef>
              <a:spcPct val="0"/>
            </a:spcBef>
            <a:spcAft>
              <a:spcPct val="35000"/>
            </a:spcAft>
          </a:pPr>
          <a:r>
            <a:rPr lang="pt-BR" sz="3900" b="1" i="1" kern="1200" dirty="0" smtClean="0">
              <a:solidFill>
                <a:srgbClr val="FFFFFF"/>
              </a:solidFill>
            </a:rPr>
            <a:t>pessoa</a:t>
          </a:r>
          <a:endParaRPr lang="pt-BR" sz="3900" b="1" i="1" kern="1200" dirty="0">
            <a:solidFill>
              <a:srgbClr val="FFFFFF"/>
            </a:solidFill>
          </a:endParaRPr>
        </a:p>
      </dsp:txBody>
      <dsp:txXfrm>
        <a:off x="2095068" y="330517"/>
        <a:ext cx="1966796" cy="1206898"/>
      </dsp:txXfrm>
    </dsp:sp>
    <dsp:sp modelId="{DC141723-417A-FC46-B03F-96F0F338A044}">
      <dsp:nvSpPr>
        <dsp:cNvPr id="0" name=""/>
        <dsp:cNvSpPr/>
      </dsp:nvSpPr>
      <dsp:spPr>
        <a:xfrm>
          <a:off x="2501149" y="1215147"/>
          <a:ext cx="2681995" cy="2681995"/>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US" sz="3900" b="1" i="1" kern="1200" dirty="0" err="1" smtClean="0">
              <a:solidFill>
                <a:srgbClr val="FFFFFF"/>
              </a:solidFill>
            </a:rPr>
            <a:t>escritor</a:t>
          </a:r>
          <a:endParaRPr lang="en-US" sz="3900" b="1" i="1" kern="1200" dirty="0">
            <a:solidFill>
              <a:srgbClr val="FFFFFF"/>
            </a:solidFill>
          </a:endParaRPr>
        </a:p>
      </dsp:txBody>
      <dsp:txXfrm>
        <a:off x="3321393" y="1907996"/>
        <a:ext cx="1609197" cy="1475097"/>
      </dsp:txXfrm>
    </dsp:sp>
    <dsp:sp modelId="{EA9CFC45-B5DA-CE4D-9665-9BE9197F1E14}">
      <dsp:nvSpPr>
        <dsp:cNvPr id="0" name=""/>
        <dsp:cNvSpPr/>
      </dsp:nvSpPr>
      <dsp:spPr>
        <a:xfrm>
          <a:off x="470646" y="620508"/>
          <a:ext cx="3556755" cy="3460820"/>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US" sz="3900" b="1" i="1" kern="1200" dirty="0" err="1" smtClean="0">
              <a:solidFill>
                <a:srgbClr val="FFFFFF"/>
              </a:solidFill>
            </a:rPr>
            <a:t>inscritor</a:t>
          </a:r>
          <a:endParaRPr lang="en-US" sz="3900" b="1" i="1" kern="1200" dirty="0">
            <a:solidFill>
              <a:srgbClr val="FFFFFF"/>
            </a:solidFill>
          </a:endParaRPr>
        </a:p>
      </dsp:txBody>
      <dsp:txXfrm>
        <a:off x="805574" y="1514554"/>
        <a:ext cx="2134053" cy="19034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3CB03-6ED1-7A42-BEAC-53F1210D7312}">
      <dsp:nvSpPr>
        <dsp:cNvPr id="0" name=""/>
        <dsp:cNvSpPr/>
      </dsp:nvSpPr>
      <dsp:spPr>
        <a:xfrm>
          <a:off x="65670" y="1076"/>
          <a:ext cx="3789674" cy="2539664"/>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err="1" smtClean="0"/>
            <a:t>cena</a:t>
          </a:r>
          <a:r>
            <a:rPr lang="en-US" sz="2400" b="1" kern="1200" dirty="0" smtClean="0"/>
            <a:t> </a:t>
          </a:r>
          <a:r>
            <a:rPr lang="en-US" sz="2400" b="1" kern="1200" dirty="0" err="1" smtClean="0"/>
            <a:t>englobante</a:t>
          </a:r>
          <a:endParaRPr lang="en-US" sz="2400" b="1" kern="1200" dirty="0"/>
        </a:p>
      </dsp:txBody>
      <dsp:txXfrm>
        <a:off x="620655" y="373001"/>
        <a:ext cx="2679704" cy="1795814"/>
      </dsp:txXfrm>
    </dsp:sp>
    <dsp:sp modelId="{4B1662E3-CC0E-2743-8A5F-6C808EFAA1B0}">
      <dsp:nvSpPr>
        <dsp:cNvPr id="0" name=""/>
        <dsp:cNvSpPr/>
      </dsp:nvSpPr>
      <dsp:spPr>
        <a:xfrm>
          <a:off x="1584779" y="2645944"/>
          <a:ext cx="751456" cy="751456"/>
        </a:xfrm>
        <a:prstGeom prst="mathPlus">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p>
      </dsp:txBody>
      <dsp:txXfrm>
        <a:off x="1684384" y="2933301"/>
        <a:ext cx="552246" cy="176742"/>
      </dsp:txXfrm>
    </dsp:sp>
    <dsp:sp modelId="{99EADA2C-8C72-D842-BBC7-EA22DF7A8988}">
      <dsp:nvSpPr>
        <dsp:cNvPr id="0" name=""/>
        <dsp:cNvSpPr/>
      </dsp:nvSpPr>
      <dsp:spPr>
        <a:xfrm>
          <a:off x="1312700" y="3502605"/>
          <a:ext cx="1295615" cy="129561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err="1" smtClean="0"/>
            <a:t>cena</a:t>
          </a:r>
          <a:r>
            <a:rPr lang="en-US" sz="1900" b="1" kern="1200" dirty="0" smtClean="0"/>
            <a:t> </a:t>
          </a:r>
          <a:r>
            <a:rPr lang="en-US" sz="1900" b="1" kern="1200" dirty="0" err="1" smtClean="0"/>
            <a:t>genérica</a:t>
          </a:r>
          <a:endParaRPr lang="en-US" sz="1900" b="1" kern="1200" dirty="0"/>
        </a:p>
      </dsp:txBody>
      <dsp:txXfrm>
        <a:off x="1502438" y="3692343"/>
        <a:ext cx="916139" cy="916139"/>
      </dsp:txXfrm>
    </dsp:sp>
    <dsp:sp modelId="{D7E08A30-D350-9E42-AB87-7DCBB385CB49}">
      <dsp:nvSpPr>
        <dsp:cNvPr id="0" name=""/>
        <dsp:cNvSpPr/>
      </dsp:nvSpPr>
      <dsp:spPr>
        <a:xfrm>
          <a:off x="4049687" y="2158664"/>
          <a:ext cx="412005" cy="481968"/>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49687" y="2255058"/>
        <a:ext cx="288404" cy="289180"/>
      </dsp:txXfrm>
    </dsp:sp>
    <dsp:sp modelId="{339C62C2-4AA9-CB4A-998F-9D7BA3B026E0}">
      <dsp:nvSpPr>
        <dsp:cNvPr id="0" name=""/>
        <dsp:cNvSpPr/>
      </dsp:nvSpPr>
      <dsp:spPr>
        <a:xfrm>
          <a:off x="4632714" y="1363972"/>
          <a:ext cx="2591230" cy="207135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err="1" smtClean="0"/>
            <a:t>quadro</a:t>
          </a:r>
          <a:r>
            <a:rPr lang="en-US" sz="2400" b="1" kern="1200" dirty="0" smtClean="0"/>
            <a:t> </a:t>
          </a:r>
          <a:r>
            <a:rPr lang="en-US" sz="2400" b="1" kern="1200" dirty="0" err="1" smtClean="0"/>
            <a:t>cênico</a:t>
          </a:r>
          <a:endParaRPr lang="en-US" sz="2400" b="1" kern="1200" dirty="0"/>
        </a:p>
      </dsp:txBody>
      <dsp:txXfrm>
        <a:off x="5012191" y="1667314"/>
        <a:ext cx="1832276" cy="1464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3DF1D6-7327-5A46-A088-67702672633B}">
      <dsp:nvSpPr>
        <dsp:cNvPr id="0" name=""/>
        <dsp:cNvSpPr/>
      </dsp:nvSpPr>
      <dsp:spPr>
        <a:xfrm>
          <a:off x="3904223" y="2698812"/>
          <a:ext cx="3228797" cy="3228797"/>
        </a:xfrm>
        <a:prstGeom prst="gear9">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pt-BR" sz="2400" b="1" kern="1200" dirty="0" smtClean="0"/>
            <a:t>cenografia</a:t>
          </a:r>
          <a:endParaRPr lang="pt-BR" sz="2400" b="1" kern="1200" dirty="0"/>
        </a:p>
      </dsp:txBody>
      <dsp:txXfrm>
        <a:off x="4553355" y="3455142"/>
        <a:ext cx="1930533" cy="1659669"/>
      </dsp:txXfrm>
    </dsp:sp>
    <dsp:sp modelId="{CA65A187-8D7B-1241-8D34-857E6C352241}">
      <dsp:nvSpPr>
        <dsp:cNvPr id="0" name=""/>
        <dsp:cNvSpPr/>
      </dsp:nvSpPr>
      <dsp:spPr>
        <a:xfrm>
          <a:off x="2025650" y="1935641"/>
          <a:ext cx="2348216" cy="2348216"/>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pt-BR" sz="2400" kern="1200" dirty="0" smtClean="0"/>
            <a:t>cena genérica</a:t>
          </a:r>
          <a:endParaRPr lang="pt-BR" sz="2400" kern="1200" dirty="0"/>
        </a:p>
      </dsp:txBody>
      <dsp:txXfrm>
        <a:off x="2616820" y="2530384"/>
        <a:ext cx="1165876" cy="1158730"/>
      </dsp:txXfrm>
    </dsp:sp>
    <dsp:sp modelId="{C4D137FA-06C8-1349-B250-8E6621DDD200}">
      <dsp:nvSpPr>
        <dsp:cNvPr id="0" name=""/>
        <dsp:cNvSpPr/>
      </dsp:nvSpPr>
      <dsp:spPr>
        <a:xfrm rot="20700000">
          <a:off x="3162132" y="245346"/>
          <a:ext cx="2658290" cy="2441303"/>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pt-BR" sz="2400" kern="1200" dirty="0" smtClean="0"/>
            <a:t>cena </a:t>
          </a:r>
          <a:r>
            <a:rPr lang="pt-BR" sz="2400" kern="1200" dirty="0" err="1" smtClean="0"/>
            <a:t>englobante</a:t>
          </a:r>
          <a:endParaRPr lang="pt-BR" sz="2400" kern="1200" dirty="0" smtClean="0"/>
        </a:p>
        <a:p>
          <a:pPr lvl="0" algn="ctr" defTabSz="1066800" rtl="0">
            <a:lnSpc>
              <a:spcPct val="90000"/>
            </a:lnSpc>
            <a:spcBef>
              <a:spcPct val="0"/>
            </a:spcBef>
            <a:spcAft>
              <a:spcPct val="35000"/>
            </a:spcAft>
          </a:pPr>
          <a:endParaRPr lang="pt-BR" sz="2400" kern="1200" dirty="0"/>
        </a:p>
      </dsp:txBody>
      <dsp:txXfrm rot="-20700000">
        <a:off x="3758043" y="767926"/>
        <a:ext cx="1466468" cy="1396144"/>
      </dsp:txXfrm>
    </dsp:sp>
    <dsp:sp modelId="{F5F41DA2-D3EA-434E-8304-CA5A8CB106C2}">
      <dsp:nvSpPr>
        <dsp:cNvPr id="0" name=""/>
        <dsp:cNvSpPr/>
      </dsp:nvSpPr>
      <dsp:spPr>
        <a:xfrm>
          <a:off x="3674771" y="2200813"/>
          <a:ext cx="4132860" cy="4132860"/>
        </a:xfrm>
        <a:prstGeom prst="circularArrow">
          <a:avLst>
            <a:gd name="adj1" fmla="val 4688"/>
            <a:gd name="adj2" fmla="val 299029"/>
            <a:gd name="adj3" fmla="val 2545605"/>
            <a:gd name="adj4" fmla="val 15799255"/>
            <a:gd name="adj5" fmla="val 5469"/>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41E47A0-773A-2B44-9FFE-73EAA3F2C591}">
      <dsp:nvSpPr>
        <dsp:cNvPr id="0" name=""/>
        <dsp:cNvSpPr/>
      </dsp:nvSpPr>
      <dsp:spPr>
        <a:xfrm>
          <a:off x="1609785" y="1408876"/>
          <a:ext cx="3002781" cy="300278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CE6A302-2AD0-3041-BA70-49C59398FC38}">
      <dsp:nvSpPr>
        <dsp:cNvPr id="0" name=""/>
        <dsp:cNvSpPr/>
      </dsp:nvSpPr>
      <dsp:spPr>
        <a:xfrm>
          <a:off x="2808698" y="-195537"/>
          <a:ext cx="3237603" cy="323760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F3C5E-F694-D54D-8F54-96ACA35CBC14}">
      <dsp:nvSpPr>
        <dsp:cNvPr id="0" name=""/>
        <dsp:cNvSpPr/>
      </dsp:nvSpPr>
      <dsp:spPr>
        <a:xfrm>
          <a:off x="2532091" y="2778794"/>
          <a:ext cx="3396304" cy="3396304"/>
        </a:xfrm>
        <a:prstGeom prst="gear9">
          <a:avLst/>
        </a:prstGeom>
        <a:solidFill>
          <a:schemeClr val="accent2">
            <a:shade val="80000"/>
            <a:hueOff val="0"/>
            <a:satOff val="0"/>
            <a:lumOff val="0"/>
            <a:alphaOff val="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b="1" kern="1200" dirty="0" err="1" smtClean="0"/>
            <a:t>cenografia</a:t>
          </a:r>
          <a:endParaRPr lang="en-US" sz="2100" b="1" kern="1200" dirty="0"/>
        </a:p>
      </dsp:txBody>
      <dsp:txXfrm>
        <a:off x="3214899" y="3574362"/>
        <a:ext cx="2030688" cy="1745770"/>
      </dsp:txXfrm>
    </dsp:sp>
    <dsp:sp modelId="{D536B63A-2AD6-794D-8905-28053CE3BB1C}">
      <dsp:nvSpPr>
        <dsp:cNvPr id="0" name=""/>
        <dsp:cNvSpPr/>
      </dsp:nvSpPr>
      <dsp:spPr>
        <a:xfrm>
          <a:off x="1830013" y="1976031"/>
          <a:ext cx="2470039" cy="2470039"/>
        </a:xfrm>
        <a:prstGeom prst="gear6">
          <a:avLst/>
        </a:prstGeom>
        <a:solidFill>
          <a:schemeClr val="accent2">
            <a:shade val="80000"/>
            <a:hueOff val="-17936"/>
            <a:satOff val="-2012"/>
            <a:lumOff val="12840"/>
            <a:alphaOff val="0"/>
          </a:schemeClr>
        </a:solidFill>
        <a:ln>
          <a:solidFill>
            <a:schemeClr val="bg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b="1" kern="1200" dirty="0" err="1" smtClean="0"/>
            <a:t>cena</a:t>
          </a:r>
          <a:r>
            <a:rPr lang="en-US" sz="2100" b="1" kern="1200" dirty="0" smtClean="0"/>
            <a:t> </a:t>
          </a:r>
          <a:r>
            <a:rPr lang="en-US" sz="2100" b="1" kern="1200" dirty="0" err="1" smtClean="0"/>
            <a:t>genérica</a:t>
          </a:r>
          <a:endParaRPr lang="en-US" sz="2100" b="1" kern="1200" dirty="0"/>
        </a:p>
      </dsp:txBody>
      <dsp:txXfrm>
        <a:off x="2451853" y="2601629"/>
        <a:ext cx="1226359" cy="1218843"/>
      </dsp:txXfrm>
    </dsp:sp>
    <dsp:sp modelId="{29E1E07D-9322-0D41-A375-5F2B27F3DDF2}">
      <dsp:nvSpPr>
        <dsp:cNvPr id="0" name=""/>
        <dsp:cNvSpPr/>
      </dsp:nvSpPr>
      <dsp:spPr>
        <a:xfrm rot="20700000">
          <a:off x="2449534" y="665374"/>
          <a:ext cx="2420134" cy="2420134"/>
        </a:xfrm>
        <a:prstGeom prst="gear6">
          <a:avLst/>
        </a:prstGeom>
        <a:solidFill>
          <a:schemeClr val="accent2">
            <a:shade val="80000"/>
            <a:hueOff val="-35872"/>
            <a:satOff val="-4024"/>
            <a:lumOff val="25680"/>
            <a:alphaOff val="0"/>
          </a:schemeClr>
        </a:solidFill>
        <a:ln>
          <a:solidFill>
            <a:schemeClr val="bg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b="1" kern="1200" dirty="0" err="1" smtClean="0"/>
            <a:t>cena</a:t>
          </a:r>
          <a:r>
            <a:rPr lang="en-US" sz="2100" b="1" kern="1200" dirty="0" smtClean="0"/>
            <a:t> </a:t>
          </a:r>
          <a:r>
            <a:rPr lang="en-US" sz="2100" b="1" kern="1200" dirty="0" err="1" smtClean="0"/>
            <a:t>englobante</a:t>
          </a:r>
          <a:endParaRPr lang="en-US" sz="2100" b="1" kern="1200" dirty="0"/>
        </a:p>
      </dsp:txBody>
      <dsp:txXfrm rot="-20700000">
        <a:off x="2980340" y="1196180"/>
        <a:ext cx="1358521" cy="1358521"/>
      </dsp:txXfrm>
    </dsp:sp>
    <dsp:sp modelId="{E64AD9F5-8850-FC41-8F08-BEAF33AF84F4}">
      <dsp:nvSpPr>
        <dsp:cNvPr id="0" name=""/>
        <dsp:cNvSpPr/>
      </dsp:nvSpPr>
      <dsp:spPr>
        <a:xfrm>
          <a:off x="2611805" y="2352060"/>
          <a:ext cx="4347269" cy="4347269"/>
        </a:xfrm>
        <a:prstGeom prst="circularArrow">
          <a:avLst>
            <a:gd name="adj1" fmla="val 4688"/>
            <a:gd name="adj2" fmla="val 299029"/>
            <a:gd name="adj3" fmla="val 2549385"/>
            <a:gd name="adj4" fmla="val 15791486"/>
            <a:gd name="adj5" fmla="val 5469"/>
          </a:avLst>
        </a:prstGeom>
        <a:solidFill>
          <a:schemeClr val="accent2">
            <a:shade val="9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8D859452-1CFC-B24C-9998-2C7C365954C5}">
      <dsp:nvSpPr>
        <dsp:cNvPr id="0" name=""/>
        <dsp:cNvSpPr/>
      </dsp:nvSpPr>
      <dsp:spPr>
        <a:xfrm>
          <a:off x="1392574" y="1421004"/>
          <a:ext cx="3158563" cy="3158563"/>
        </a:xfrm>
        <a:prstGeom prst="leftCircularArrow">
          <a:avLst>
            <a:gd name="adj1" fmla="val 6452"/>
            <a:gd name="adj2" fmla="val 429999"/>
            <a:gd name="adj3" fmla="val 10489124"/>
            <a:gd name="adj4" fmla="val 14837806"/>
            <a:gd name="adj5" fmla="val 7527"/>
          </a:avLst>
        </a:prstGeom>
        <a:solidFill>
          <a:schemeClr val="accent2">
            <a:shade val="90000"/>
            <a:hueOff val="-17925"/>
            <a:satOff val="-2104"/>
            <a:lumOff val="11505"/>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B58A876B-7D28-F84D-A07A-92D1DCEB0177}">
      <dsp:nvSpPr>
        <dsp:cNvPr id="0" name=""/>
        <dsp:cNvSpPr/>
      </dsp:nvSpPr>
      <dsp:spPr>
        <a:xfrm>
          <a:off x="2653685" y="-266644"/>
          <a:ext cx="3405567" cy="3405567"/>
        </a:xfrm>
        <a:prstGeom prst="circularArrow">
          <a:avLst>
            <a:gd name="adj1" fmla="val 5984"/>
            <a:gd name="adj2" fmla="val 394124"/>
            <a:gd name="adj3" fmla="val 13313824"/>
            <a:gd name="adj4" fmla="val 10508221"/>
            <a:gd name="adj5" fmla="val 6981"/>
          </a:avLst>
        </a:prstGeom>
        <a:solidFill>
          <a:schemeClr val="accent2">
            <a:shade val="90000"/>
            <a:hueOff val="-35851"/>
            <a:satOff val="-4207"/>
            <a:lumOff val="23011"/>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E5273-0CE0-8045-AFE6-62DA948B18A3}" type="datetimeFigureOut">
              <a:rPr lang="en-US" smtClean="0"/>
              <a:t>10/08/16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E5126B-AAE5-524F-9620-A1458650A3A4}" type="slidenum">
              <a:rPr lang="en-US" smtClean="0"/>
              <a:t>‹#›</a:t>
            </a:fld>
            <a:endParaRPr lang="en-US"/>
          </a:p>
        </p:txBody>
      </p:sp>
    </p:spTree>
    <p:extLst>
      <p:ext uri="{BB962C8B-B14F-4D97-AF65-F5344CB8AC3E}">
        <p14:creationId xmlns:p14="http://schemas.microsoft.com/office/powerpoint/2010/main" val="7130849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A7711E7D-5120-6A41-9754-96219A75B20A}" type="datetimeFigureOut">
              <a:rPr lang="en-US" smtClean="0"/>
              <a:t>10/08/16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A7711E7D-5120-6A41-9754-96219A75B20A}" type="datetimeFigureOut">
              <a:rPr lang="en-US" smtClean="0"/>
              <a:t>10/08/16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A7711E7D-5120-6A41-9754-96219A75B20A}" type="datetimeFigureOut">
              <a:rPr lang="en-US" smtClean="0"/>
              <a:t>10/08/16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A7711E7D-5120-6A41-9754-96219A75B20A}" type="datetimeFigureOut">
              <a:rPr lang="en-US" smtClean="0"/>
              <a:t>10/08/16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A7711E7D-5120-6A41-9754-96219A75B20A}" type="datetimeFigureOut">
              <a:rPr lang="en-US" smtClean="0"/>
              <a:t>10/08/16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A7711E7D-5120-6A41-9754-96219A75B20A}" type="datetimeFigureOut">
              <a:rPr lang="en-US" smtClean="0"/>
              <a:t>10/08/16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11E7D-5120-6A41-9754-96219A75B20A}" type="datetimeFigureOut">
              <a:rPr lang="en-US" smtClean="0"/>
              <a:t>10/08/16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A7711E7D-5120-6A41-9754-96219A75B20A}" type="datetimeFigureOut">
              <a:rPr lang="en-US" smtClean="0"/>
              <a:t>10/08/16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A7711E7D-5120-6A41-9754-96219A75B20A}" type="datetimeFigureOut">
              <a:rPr lang="en-US" smtClean="0"/>
              <a:t>10/08/16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A7711E7D-5120-6A41-9754-96219A75B20A}" type="datetimeFigureOut">
              <a:rPr lang="en-US" smtClean="0"/>
              <a:t>10/08/16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A7711E7D-5120-6A41-9754-96219A75B20A}" type="datetimeFigureOut">
              <a:rPr lang="en-US" smtClean="0"/>
              <a:t>10/08/16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61DD-627A-E24A-91B3-E7C72B43A528}"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11E7D-5120-6A41-9754-96219A75B20A}" type="datetimeFigureOut">
              <a:rPr lang="en-US" smtClean="0"/>
              <a:t>10/08/16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D61DD-627A-E24A-91B3-E7C72B43A528}"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7.xml"/><Relationship Id="rId2"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91862"/>
            <a:ext cx="7772400" cy="1459437"/>
          </a:xfrm>
        </p:spPr>
        <p:txBody>
          <a:bodyPr/>
          <a:lstStyle/>
          <a:p>
            <a:r>
              <a:rPr lang="en-US" sz="4800" dirty="0" err="1">
                <a:latin typeface="Bangla MN"/>
                <a:cs typeface="Bangla MN"/>
              </a:rPr>
              <a:t>c</a:t>
            </a:r>
            <a:r>
              <a:rPr lang="en-US" sz="4800" dirty="0" err="1" smtClean="0">
                <a:latin typeface="Bangla MN"/>
                <a:cs typeface="Bangla MN"/>
              </a:rPr>
              <a:t>enas</a:t>
            </a:r>
            <a:r>
              <a:rPr lang="en-US" sz="4800" dirty="0" smtClean="0">
                <a:latin typeface="Bangla MN"/>
                <a:cs typeface="Bangla MN"/>
              </a:rPr>
              <a:t> da </a:t>
            </a:r>
            <a:r>
              <a:rPr lang="en-US" sz="4800" dirty="0" err="1" smtClean="0">
                <a:latin typeface="Bangla MN"/>
                <a:cs typeface="Bangla MN"/>
              </a:rPr>
              <a:t>enunciação</a:t>
            </a:r>
            <a:endParaRPr lang="en-US" sz="4800" dirty="0">
              <a:latin typeface="Bangla MN"/>
              <a:cs typeface="Bangla MN"/>
            </a:endParaRPr>
          </a:p>
        </p:txBody>
      </p:sp>
      <p:sp>
        <p:nvSpPr>
          <p:cNvPr id="3" name="Subtitle 2"/>
          <p:cNvSpPr>
            <a:spLocks noGrp="1"/>
          </p:cNvSpPr>
          <p:nvPr>
            <p:ph type="subTitle" idx="1"/>
          </p:nvPr>
        </p:nvSpPr>
        <p:spPr>
          <a:xfrm>
            <a:off x="1371600" y="3351299"/>
            <a:ext cx="6400800" cy="1529194"/>
          </a:xfrm>
        </p:spPr>
        <p:txBody>
          <a:bodyPr>
            <a:normAutofit/>
          </a:bodyPr>
          <a:lstStyle/>
          <a:p>
            <a:pPr>
              <a:lnSpc>
                <a:spcPct val="110000"/>
              </a:lnSpc>
              <a:spcBef>
                <a:spcPts val="0"/>
              </a:spcBef>
            </a:pPr>
            <a:r>
              <a:rPr lang="en-US" dirty="0" smtClean="0"/>
              <a:t> </a:t>
            </a:r>
            <a:r>
              <a:rPr lang="en-US" dirty="0" err="1" smtClean="0"/>
              <a:t>texto</a:t>
            </a:r>
            <a:r>
              <a:rPr lang="en-US" dirty="0" smtClean="0"/>
              <a:t>: </a:t>
            </a:r>
            <a:r>
              <a:rPr lang="en-US" dirty="0" err="1" smtClean="0"/>
              <a:t>rastro</a:t>
            </a:r>
            <a:r>
              <a:rPr lang="en-US" dirty="0" smtClean="0"/>
              <a:t> de um </a:t>
            </a:r>
          </a:p>
          <a:p>
            <a:pPr>
              <a:lnSpc>
                <a:spcPct val="110000"/>
              </a:lnSpc>
              <a:spcBef>
                <a:spcPts val="0"/>
              </a:spcBef>
            </a:pPr>
            <a:r>
              <a:rPr lang="en-US" dirty="0" err="1"/>
              <a:t>d</a:t>
            </a:r>
            <a:r>
              <a:rPr lang="en-US" dirty="0" err="1" smtClean="0"/>
              <a:t>iscurso</a:t>
            </a:r>
            <a:r>
              <a:rPr lang="en-US" dirty="0" smtClean="0"/>
              <a:t> “</a:t>
            </a:r>
            <a:r>
              <a:rPr lang="en-US" dirty="0" err="1" smtClean="0"/>
              <a:t>posto</a:t>
            </a:r>
            <a:r>
              <a:rPr lang="en-US" dirty="0" smtClean="0"/>
              <a:t> </a:t>
            </a:r>
            <a:r>
              <a:rPr lang="en-US" dirty="0" err="1" smtClean="0"/>
              <a:t>em</a:t>
            </a:r>
            <a:r>
              <a:rPr lang="en-US" dirty="0" smtClean="0"/>
              <a:t> </a:t>
            </a:r>
            <a:r>
              <a:rPr lang="en-US" dirty="0" err="1" smtClean="0"/>
              <a:t>cena</a:t>
            </a:r>
            <a:r>
              <a:rPr lang="en-US" dirty="0" smtClean="0"/>
              <a:t>”</a:t>
            </a:r>
            <a:endParaRPr lang="en-US" dirty="0"/>
          </a:p>
        </p:txBody>
      </p:sp>
    </p:spTree>
    <p:extLst>
      <p:ext uri="{BB962C8B-B14F-4D97-AF65-F5344CB8AC3E}">
        <p14:creationId xmlns:p14="http://schemas.microsoft.com/office/powerpoint/2010/main" val="39351272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865" y="274638"/>
            <a:ext cx="8229600" cy="819114"/>
          </a:xfrm>
        </p:spPr>
        <p:txBody>
          <a:bodyPr>
            <a:normAutofit fontScale="90000"/>
          </a:bodyPr>
          <a:lstStyle/>
          <a:p>
            <a:r>
              <a:rPr lang="en-US" sz="3600" dirty="0" err="1">
                <a:latin typeface="Bangla Sangam MN"/>
                <a:cs typeface="Bangla Sangam MN"/>
              </a:rPr>
              <a:t>t</a:t>
            </a:r>
            <a:r>
              <a:rPr lang="en-US" sz="3600" dirty="0" err="1" smtClean="0">
                <a:latin typeface="Bangla Sangam MN"/>
                <a:cs typeface="Bangla Sangam MN"/>
              </a:rPr>
              <a:t>rabalho</a:t>
            </a:r>
            <a:r>
              <a:rPr lang="en-US" sz="3600" dirty="0" smtClean="0">
                <a:latin typeface="Bangla Sangam MN"/>
                <a:cs typeface="Bangla Sangam MN"/>
              </a:rPr>
              <a:t> de </a:t>
            </a:r>
            <a:r>
              <a:rPr lang="en-US" sz="3600" dirty="0" err="1" smtClean="0">
                <a:latin typeface="Bangla Sangam MN"/>
                <a:cs typeface="Bangla Sangam MN"/>
              </a:rPr>
              <a:t>inscrição</a:t>
            </a:r>
            <a:r>
              <a:rPr lang="en-US" sz="3600" dirty="0" smtClean="0">
                <a:latin typeface="Bangla Sangam MN"/>
                <a:cs typeface="Bangla Sangam MN"/>
              </a:rPr>
              <a:t> </a:t>
            </a:r>
            <a:r>
              <a:rPr lang="en-US" sz="3600" dirty="0" err="1" smtClean="0">
                <a:latin typeface="Bangla Sangam MN"/>
                <a:cs typeface="Bangla Sangam MN"/>
              </a:rPr>
              <a:t>como</a:t>
            </a:r>
            <a:r>
              <a:rPr lang="en-US" sz="3600" dirty="0" smtClean="0">
                <a:latin typeface="Bangla Sangam MN"/>
                <a:cs typeface="Bangla Sangam MN"/>
              </a:rPr>
              <a:t> </a:t>
            </a:r>
            <a:br>
              <a:rPr lang="en-US" sz="3600" dirty="0" smtClean="0">
                <a:latin typeface="Bangla Sangam MN"/>
                <a:cs typeface="Bangla Sangam MN"/>
              </a:rPr>
            </a:br>
            <a:r>
              <a:rPr lang="en-US" sz="3600" dirty="0" err="1" smtClean="0">
                <a:latin typeface="Bangla Sangam MN"/>
                <a:cs typeface="Bangla Sangam MN"/>
              </a:rPr>
              <a:t>gestão</a:t>
            </a:r>
            <a:r>
              <a:rPr lang="en-US" sz="3600" dirty="0" smtClean="0">
                <a:latin typeface="Bangla Sangam MN"/>
                <a:cs typeface="Bangla Sangam MN"/>
              </a:rPr>
              <a:t> da </a:t>
            </a:r>
            <a:r>
              <a:rPr lang="en-US" sz="3600" dirty="0" err="1" smtClean="0">
                <a:latin typeface="Bangla Sangam MN"/>
                <a:cs typeface="Bangla Sangam MN"/>
              </a:rPr>
              <a:t>paratopia</a:t>
            </a:r>
            <a:r>
              <a:rPr lang="en-US" sz="3600" dirty="0" smtClean="0">
                <a:latin typeface="Bangla Sangam MN"/>
                <a:cs typeface="Bangla Sangam MN"/>
              </a:rPr>
              <a:t> </a:t>
            </a:r>
            <a:r>
              <a:rPr lang="en-US" sz="3600" dirty="0" err="1" smtClean="0">
                <a:latin typeface="Bangla Sangam MN"/>
                <a:cs typeface="Bangla Sangam MN"/>
              </a:rPr>
              <a:t>criadora</a:t>
            </a:r>
            <a:endParaRPr lang="en-US" sz="3600" dirty="0">
              <a:latin typeface="Bangla Sangam MN"/>
              <a:cs typeface="Bangla Sangam MN"/>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145875407"/>
              </p:ext>
            </p:extLst>
          </p:nvPr>
        </p:nvGraphicFramePr>
        <p:xfrm>
          <a:off x="1598646" y="2038287"/>
          <a:ext cx="5784030" cy="4469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51132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030808"/>
          </a:xfrm>
        </p:spPr>
        <p:txBody>
          <a:bodyPr>
            <a:normAutofit/>
          </a:bodyPr>
          <a:lstStyle/>
          <a:p>
            <a:pPr algn="l"/>
            <a:r>
              <a:rPr lang="en-US" dirty="0" err="1" smtClean="0">
                <a:latin typeface="American Typewriter"/>
                <a:cs typeface="American Typewriter"/>
              </a:rPr>
              <a:t>cenas</a:t>
            </a:r>
            <a:endParaRPr lang="en-US" sz="4000" dirty="0">
              <a:latin typeface="American Typewriter"/>
              <a:cs typeface="American Typewriter"/>
            </a:endParaRPr>
          </a:p>
        </p:txBody>
      </p:sp>
      <p:sp>
        <p:nvSpPr>
          <p:cNvPr id="3" name="Content Placeholder 2"/>
          <p:cNvSpPr>
            <a:spLocks noGrp="1"/>
          </p:cNvSpPr>
          <p:nvPr>
            <p:ph idx="1"/>
          </p:nvPr>
        </p:nvSpPr>
        <p:spPr>
          <a:xfrm>
            <a:off x="317515" y="2064014"/>
            <a:ext cx="8369285" cy="4062149"/>
          </a:xfrm>
        </p:spPr>
        <p:txBody>
          <a:bodyPr>
            <a:normAutofit fontScale="92500" lnSpcReduction="10000"/>
          </a:bodyPr>
          <a:lstStyle/>
          <a:p>
            <a:pPr marL="0" indent="0">
              <a:buNone/>
            </a:pPr>
            <a:r>
              <a:rPr lang="en-US" sz="2600" dirty="0" err="1">
                <a:solidFill>
                  <a:srgbClr val="FFFF00"/>
                </a:solidFill>
                <a:latin typeface="American Typewriter"/>
                <a:cs typeface="American Typewriter"/>
              </a:rPr>
              <a:t>c</a:t>
            </a:r>
            <a:r>
              <a:rPr lang="en-US" sz="2600" dirty="0" err="1" smtClean="0">
                <a:solidFill>
                  <a:srgbClr val="FFFF00"/>
                </a:solidFill>
                <a:latin typeface="American Typewriter"/>
                <a:cs typeface="American Typewriter"/>
              </a:rPr>
              <a:t>ena</a:t>
            </a:r>
            <a:r>
              <a:rPr lang="en-US" sz="2600" dirty="0" smtClean="0">
                <a:solidFill>
                  <a:srgbClr val="FFFF00"/>
                </a:solidFill>
                <a:latin typeface="American Typewriter"/>
                <a:cs typeface="American Typewriter"/>
              </a:rPr>
              <a:t> </a:t>
            </a:r>
            <a:r>
              <a:rPr lang="en-US" sz="2600" dirty="0" err="1" smtClean="0">
                <a:solidFill>
                  <a:srgbClr val="FFFF00"/>
                </a:solidFill>
                <a:latin typeface="American Typewriter"/>
                <a:cs typeface="American Typewriter"/>
              </a:rPr>
              <a:t>englobante</a:t>
            </a:r>
            <a:r>
              <a:rPr lang="en-US" sz="2600" dirty="0" smtClean="0">
                <a:solidFill>
                  <a:srgbClr val="FFFF00"/>
                </a:solidFill>
                <a:latin typeface="American Typewriter"/>
                <a:cs typeface="American Typewriter"/>
              </a:rPr>
              <a:t> </a:t>
            </a:r>
            <a:r>
              <a:rPr lang="en-US" sz="2600" dirty="0" smtClean="0">
                <a:latin typeface="American Typewriter"/>
                <a:cs typeface="American Typewriter"/>
              </a:rPr>
              <a:t>: </a:t>
            </a:r>
            <a:r>
              <a:rPr lang="en-US" sz="2600" dirty="0" err="1" smtClean="0">
                <a:latin typeface="American Typewriter"/>
                <a:cs typeface="American Typewriter"/>
              </a:rPr>
              <a:t>tipo</a:t>
            </a:r>
            <a:r>
              <a:rPr lang="en-US" sz="2600" dirty="0" smtClean="0">
                <a:latin typeface="American Typewriter"/>
                <a:cs typeface="American Typewriter"/>
              </a:rPr>
              <a:t> de </a:t>
            </a:r>
            <a:r>
              <a:rPr lang="en-US" sz="2600" dirty="0" err="1" smtClean="0">
                <a:latin typeface="American Typewriter"/>
                <a:cs typeface="American Typewriter"/>
              </a:rPr>
              <a:t>discurso</a:t>
            </a:r>
            <a:r>
              <a:rPr lang="en-US" sz="2600" dirty="0" smtClean="0">
                <a:latin typeface="American Typewriter"/>
                <a:cs typeface="American Typewriter"/>
              </a:rPr>
              <a:t> </a:t>
            </a:r>
            <a:endParaRPr lang="en-US" sz="2600" dirty="0">
              <a:latin typeface="American Typewriter"/>
              <a:cs typeface="American Typewriter"/>
            </a:endParaRPr>
          </a:p>
          <a:p>
            <a:pPr marL="0" indent="0">
              <a:buNone/>
            </a:pPr>
            <a:r>
              <a:rPr lang="en-US" sz="2600" dirty="0" smtClean="0">
                <a:latin typeface="American Typewriter"/>
                <a:cs typeface="American Typewriter"/>
              </a:rPr>
              <a:t>(institucionalidade)</a:t>
            </a:r>
          </a:p>
          <a:p>
            <a:pPr marL="0" indent="0">
              <a:buNone/>
            </a:pPr>
            <a:endParaRPr lang="en-US" sz="2600" dirty="0" smtClean="0">
              <a:latin typeface="American Typewriter"/>
              <a:cs typeface="American Typewriter"/>
            </a:endParaRPr>
          </a:p>
          <a:p>
            <a:pPr marL="0" indent="0">
              <a:buNone/>
            </a:pPr>
            <a:endParaRPr lang="en-US" sz="2600" dirty="0">
              <a:latin typeface="American Typewriter"/>
              <a:cs typeface="American Typewriter"/>
            </a:endParaRPr>
          </a:p>
          <a:p>
            <a:pPr marL="0" indent="0">
              <a:buNone/>
            </a:pPr>
            <a:r>
              <a:rPr lang="en-US" sz="2600" dirty="0" err="1">
                <a:solidFill>
                  <a:srgbClr val="FFFF00"/>
                </a:solidFill>
                <a:latin typeface="American Typewriter"/>
                <a:cs typeface="American Typewriter"/>
              </a:rPr>
              <a:t>c</a:t>
            </a:r>
            <a:r>
              <a:rPr lang="en-US" sz="2600" dirty="0" err="1" smtClean="0">
                <a:solidFill>
                  <a:srgbClr val="FFFF00"/>
                </a:solidFill>
                <a:latin typeface="American Typewriter"/>
                <a:cs typeface="American Typewriter"/>
              </a:rPr>
              <a:t>ena</a:t>
            </a:r>
            <a:r>
              <a:rPr lang="en-US" sz="2600" dirty="0" smtClean="0">
                <a:solidFill>
                  <a:srgbClr val="FFFF00"/>
                </a:solidFill>
                <a:latin typeface="American Typewriter"/>
                <a:cs typeface="American Typewriter"/>
              </a:rPr>
              <a:t> </a:t>
            </a:r>
            <a:r>
              <a:rPr lang="en-US" sz="2600" dirty="0" err="1" smtClean="0">
                <a:solidFill>
                  <a:srgbClr val="FFFF00"/>
                </a:solidFill>
                <a:latin typeface="American Typewriter"/>
                <a:cs typeface="American Typewriter"/>
              </a:rPr>
              <a:t>genérica</a:t>
            </a:r>
            <a:r>
              <a:rPr lang="en-US" sz="2600" dirty="0" smtClean="0">
                <a:latin typeface="American Typewriter"/>
                <a:cs typeface="American Typewriter"/>
              </a:rPr>
              <a:t>: regime de </a:t>
            </a:r>
            <a:r>
              <a:rPr lang="en-US" sz="2600" dirty="0" err="1" smtClean="0">
                <a:latin typeface="American Typewriter"/>
                <a:cs typeface="American Typewriter"/>
              </a:rPr>
              <a:t>textualização</a:t>
            </a:r>
            <a:r>
              <a:rPr lang="en-US" sz="2600" dirty="0" smtClean="0">
                <a:latin typeface="American Typewriter"/>
                <a:cs typeface="American Typewriter"/>
              </a:rPr>
              <a:t> </a:t>
            </a:r>
            <a:endParaRPr lang="en-US" sz="2600" dirty="0">
              <a:latin typeface="American Typewriter"/>
              <a:cs typeface="American Typewriter"/>
            </a:endParaRPr>
          </a:p>
          <a:p>
            <a:pPr marL="0" indent="0">
              <a:buNone/>
            </a:pPr>
            <a:r>
              <a:rPr lang="en-US" sz="2600" dirty="0" smtClean="0">
                <a:latin typeface="American Typewriter"/>
                <a:cs typeface="American Typewriter"/>
              </a:rPr>
              <a:t>(</a:t>
            </a:r>
            <a:r>
              <a:rPr lang="en-US" sz="2600" dirty="0" err="1" smtClean="0">
                <a:latin typeface="American Typewriter"/>
                <a:cs typeface="American Typewriter"/>
              </a:rPr>
              <a:t>materialidade</a:t>
            </a:r>
            <a:r>
              <a:rPr lang="en-US" sz="2600" dirty="0" smtClean="0">
                <a:latin typeface="American Typewriter"/>
                <a:cs typeface="American Typewriter"/>
              </a:rPr>
              <a:t>)</a:t>
            </a:r>
          </a:p>
          <a:p>
            <a:pPr marL="0" indent="0">
              <a:buNone/>
            </a:pPr>
            <a:endParaRPr lang="en-US" sz="2600" dirty="0" smtClean="0">
              <a:latin typeface="American Typewriter"/>
              <a:cs typeface="American Typewriter"/>
            </a:endParaRPr>
          </a:p>
          <a:p>
            <a:pPr marL="0" indent="0">
              <a:buNone/>
            </a:pPr>
            <a:endParaRPr lang="en-US" sz="2600" dirty="0">
              <a:latin typeface="American Typewriter"/>
              <a:cs typeface="American Typewriter"/>
            </a:endParaRPr>
          </a:p>
          <a:p>
            <a:pPr marL="0" indent="0">
              <a:buNone/>
            </a:pPr>
            <a:r>
              <a:rPr lang="en-US" sz="2600" dirty="0" err="1">
                <a:solidFill>
                  <a:srgbClr val="FFFF00"/>
                </a:solidFill>
                <a:latin typeface="American Typewriter"/>
                <a:cs typeface="American Typewriter"/>
              </a:rPr>
              <a:t>c</a:t>
            </a:r>
            <a:r>
              <a:rPr lang="en-US" sz="2600" dirty="0" err="1" smtClean="0">
                <a:solidFill>
                  <a:srgbClr val="FFFF00"/>
                </a:solidFill>
                <a:latin typeface="American Typewriter"/>
                <a:cs typeface="American Typewriter"/>
              </a:rPr>
              <a:t>enografia</a:t>
            </a:r>
            <a:r>
              <a:rPr lang="en-US" sz="2600" dirty="0" smtClean="0">
                <a:latin typeface="American Typewriter"/>
                <a:cs typeface="American Typewriter"/>
              </a:rPr>
              <a:t>:  </a:t>
            </a:r>
            <a:r>
              <a:rPr lang="en-US" sz="2600" dirty="0" err="1" smtClean="0">
                <a:latin typeface="American Typewriter"/>
                <a:cs typeface="American Typewriter"/>
              </a:rPr>
              <a:t>possibilidades</a:t>
            </a:r>
            <a:r>
              <a:rPr lang="en-US" sz="2600" dirty="0" smtClean="0">
                <a:latin typeface="American Typewriter"/>
                <a:cs typeface="American Typewriter"/>
              </a:rPr>
              <a:t> de tessitura </a:t>
            </a:r>
          </a:p>
          <a:p>
            <a:pPr marL="0" indent="0">
              <a:buNone/>
            </a:pPr>
            <a:r>
              <a:rPr lang="en-US" sz="2600" dirty="0" smtClean="0">
                <a:latin typeface="American Typewriter"/>
                <a:cs typeface="American Typewriter"/>
              </a:rPr>
              <a:t>(</a:t>
            </a:r>
            <a:r>
              <a:rPr lang="en-US" sz="2600" dirty="0" err="1" smtClean="0">
                <a:latin typeface="American Typewriter"/>
                <a:cs typeface="American Typewriter"/>
              </a:rPr>
              <a:t>feições</a:t>
            </a:r>
            <a:r>
              <a:rPr lang="en-US" sz="2600" dirty="0" smtClean="0">
                <a:latin typeface="American Typewriter"/>
                <a:cs typeface="American Typewriter"/>
              </a:rPr>
              <a:t>)</a:t>
            </a:r>
            <a:endParaRPr lang="en-US" sz="2600" dirty="0">
              <a:latin typeface="American Typewriter"/>
              <a:cs typeface="American Typewriter"/>
            </a:endParaRPr>
          </a:p>
        </p:txBody>
      </p:sp>
    </p:spTree>
    <p:extLst>
      <p:ext uri="{BB962C8B-B14F-4D97-AF65-F5344CB8AC3E}">
        <p14:creationId xmlns:p14="http://schemas.microsoft.com/office/powerpoint/2010/main" val="10118125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p:cNvGraphicFramePr/>
          <p:nvPr/>
        </p:nvGraphicFramePr>
        <p:xfrm>
          <a:off x="924664" y="810872"/>
          <a:ext cx="7289615" cy="4799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5731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5"/>
          <p:cNvGraphicFramePr>
            <a:graphicFrameLocks/>
          </p:cNvGraphicFramePr>
          <p:nvPr/>
        </p:nvGraphicFramePr>
        <p:xfrm>
          <a:off x="371722" y="542134"/>
          <a:ext cx="8395501" cy="58705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09616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0" descr="Apresentação 1 jpeg.jpg"/>
          <p:cNvPicPr/>
          <p:nvPr/>
        </p:nvPicPr>
        <p:blipFill>
          <a:blip r:embed="rId2" cstate="print"/>
          <a:stretch>
            <a:fillRect/>
          </a:stretch>
        </p:blipFill>
        <p:spPr>
          <a:xfrm>
            <a:off x="2028570" y="846777"/>
            <a:ext cx="5062605" cy="5362910"/>
          </a:xfrm>
          <a:prstGeom prst="rect">
            <a:avLst/>
          </a:prstGeom>
        </p:spPr>
      </p:pic>
    </p:spTree>
    <p:extLst>
      <p:ext uri="{BB962C8B-B14F-4D97-AF65-F5344CB8AC3E}">
        <p14:creationId xmlns:p14="http://schemas.microsoft.com/office/powerpoint/2010/main" val="41000632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5336" b="5336"/>
          <a:stretch>
            <a:fillRect/>
          </a:stretch>
        </p:blipFill>
        <p:spPr>
          <a:xfrm>
            <a:off x="457200" y="881063"/>
            <a:ext cx="8229600" cy="4572000"/>
          </a:xfrm>
        </p:spPr>
      </p:pic>
    </p:spTree>
    <p:extLst>
      <p:ext uri="{BB962C8B-B14F-4D97-AF65-F5344CB8AC3E}">
        <p14:creationId xmlns:p14="http://schemas.microsoft.com/office/powerpoint/2010/main" val="2332561037"/>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4518" b="4518"/>
          <a:stretch>
            <a:fillRect/>
          </a:stretch>
        </p:blipFill>
        <p:spPr/>
      </p:pic>
      <p:sp>
        <p:nvSpPr>
          <p:cNvPr id="3" name="Title 2"/>
          <p:cNvSpPr>
            <a:spLocks noGrp="1"/>
          </p:cNvSpPr>
          <p:nvPr>
            <p:ph type="title"/>
          </p:nvPr>
        </p:nvSpPr>
        <p:spPr/>
        <p:txBody>
          <a:bodyPr/>
          <a:lstStyle/>
          <a:p>
            <a:pPr eaLnBrk="1" fontAlgn="auto" hangingPunct="1">
              <a:spcAft>
                <a:spcPts val="0"/>
              </a:spcAft>
              <a:defRPr/>
            </a:pPr>
            <a:endParaRPr>
              <a:ea typeface="+mj-ea"/>
              <a:cs typeface="+mj-cs"/>
            </a:endParaRPr>
          </a:p>
        </p:txBody>
      </p:sp>
    </p:spTree>
    <p:extLst>
      <p:ext uri="{BB962C8B-B14F-4D97-AF65-F5344CB8AC3E}">
        <p14:creationId xmlns:p14="http://schemas.microsoft.com/office/powerpoint/2010/main" val="2736327368"/>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l="-19675" r="-19675"/>
          <a:stretch>
            <a:fillRect/>
          </a:stretch>
        </p:blipFill>
        <p:spPr>
          <a:xfrm>
            <a:off x="457200" y="981075"/>
            <a:ext cx="8229600" cy="5114925"/>
          </a:xfrm>
        </p:spPr>
      </p:pic>
    </p:spTree>
    <p:extLst>
      <p:ext uri="{BB962C8B-B14F-4D97-AF65-F5344CB8AC3E}">
        <p14:creationId xmlns:p14="http://schemas.microsoft.com/office/powerpoint/2010/main" val="3282425693"/>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1843" r="1843"/>
          <a:stretch>
            <a:fillRect/>
          </a:stretch>
        </p:blipFill>
        <p:spPr>
          <a:xfrm>
            <a:off x="457200" y="996950"/>
            <a:ext cx="8229600" cy="5099050"/>
          </a:xfrm>
        </p:spPr>
      </p:pic>
    </p:spTree>
    <p:extLst>
      <p:ext uri="{BB962C8B-B14F-4D97-AF65-F5344CB8AC3E}">
        <p14:creationId xmlns:p14="http://schemas.microsoft.com/office/powerpoint/2010/main" val="2166321287"/>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4843" r="4843"/>
          <a:stretch>
            <a:fillRect/>
          </a:stretch>
        </p:blipFill>
        <p:spPr>
          <a:xfrm>
            <a:off x="457200" y="752475"/>
            <a:ext cx="8229600" cy="4572000"/>
          </a:xfrm>
        </p:spPr>
      </p:pic>
    </p:spTree>
    <p:extLst>
      <p:ext uri="{BB962C8B-B14F-4D97-AF65-F5344CB8AC3E}">
        <p14:creationId xmlns:p14="http://schemas.microsoft.com/office/powerpoint/2010/main" val="421698888"/>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5626" b="5626"/>
          <a:stretch>
            <a:fillRect/>
          </a:stretch>
        </p:blipFill>
        <p:spPr/>
      </p:pic>
      <p:sp>
        <p:nvSpPr>
          <p:cNvPr id="3" name="Title 2"/>
          <p:cNvSpPr>
            <a:spLocks noGrp="1"/>
          </p:cNvSpPr>
          <p:nvPr>
            <p:ph type="title"/>
          </p:nvPr>
        </p:nvSpPr>
        <p:spPr/>
        <p:txBody>
          <a:bodyPr/>
          <a:lstStyle/>
          <a:p>
            <a:pPr eaLnBrk="1" fontAlgn="auto" hangingPunct="1">
              <a:spcAft>
                <a:spcPts val="0"/>
              </a:spcAft>
              <a:defRPr/>
            </a:pPr>
            <a:endParaRPr>
              <a:ea typeface="+mj-ea"/>
              <a:cs typeface="+mj-cs"/>
            </a:endParaRPr>
          </a:p>
        </p:txBody>
      </p:sp>
    </p:spTree>
    <p:extLst>
      <p:ext uri="{BB962C8B-B14F-4D97-AF65-F5344CB8AC3E}">
        <p14:creationId xmlns:p14="http://schemas.microsoft.com/office/powerpoint/2010/main" val="1648651498"/>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3394" b="3394"/>
          <a:stretch>
            <a:fillRect/>
          </a:stretch>
        </p:blipFill>
        <p:spPr>
          <a:xfrm>
            <a:off x="457200" y="912813"/>
            <a:ext cx="8229600" cy="4572000"/>
          </a:xfrm>
        </p:spPr>
      </p:pic>
    </p:spTree>
    <p:extLst>
      <p:ext uri="{BB962C8B-B14F-4D97-AF65-F5344CB8AC3E}">
        <p14:creationId xmlns:p14="http://schemas.microsoft.com/office/powerpoint/2010/main" val="545928661"/>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4906" b="4906"/>
          <a:stretch>
            <a:fillRect/>
          </a:stretch>
        </p:blipFill>
        <p:spPr>
          <a:xfrm>
            <a:off x="457200" y="1154113"/>
            <a:ext cx="8229600" cy="4572000"/>
          </a:xfrm>
        </p:spPr>
      </p:pic>
    </p:spTree>
    <p:extLst>
      <p:ext uri="{BB962C8B-B14F-4D97-AF65-F5344CB8AC3E}">
        <p14:creationId xmlns:p14="http://schemas.microsoft.com/office/powerpoint/2010/main" val="1287620148"/>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3674" b="3674"/>
          <a:stretch>
            <a:fillRect/>
          </a:stretch>
        </p:blipFill>
        <p:spPr>
          <a:xfrm>
            <a:off x="457200" y="720725"/>
            <a:ext cx="8229600" cy="4572000"/>
          </a:xfrm>
        </p:spPr>
      </p:pic>
    </p:spTree>
    <p:extLst>
      <p:ext uri="{BB962C8B-B14F-4D97-AF65-F5344CB8AC3E}">
        <p14:creationId xmlns:p14="http://schemas.microsoft.com/office/powerpoint/2010/main" val="2869228711"/>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2"/>
          <p:cNvSpPr>
            <a:spLocks noGrp="1"/>
          </p:cNvSpPr>
          <p:nvPr>
            <p:ph idx="1"/>
          </p:nvPr>
        </p:nvSpPr>
        <p:spPr>
          <a:xfrm>
            <a:off x="304800" y="457200"/>
            <a:ext cx="8382000" cy="6096000"/>
          </a:xfrm>
        </p:spPr>
        <p:txBody>
          <a:bodyPr>
            <a:normAutofit lnSpcReduction="10000"/>
          </a:bodyPr>
          <a:lstStyle/>
          <a:p>
            <a:pPr algn="just" eaLnBrk="1" hangingPunct="1">
              <a:buFont typeface="Arial" charset="0"/>
              <a:buNone/>
            </a:pPr>
            <a:r>
              <a:rPr lang="pt-PT" sz="2000">
                <a:solidFill>
                  <a:srgbClr val="FFFFFF"/>
                </a:solidFill>
                <a:latin typeface="Calibri" charset="0"/>
              </a:rPr>
              <a:t>( 1) </a:t>
            </a:r>
          </a:p>
          <a:p>
            <a:pPr algn="just" eaLnBrk="1" hangingPunct="1">
              <a:buFont typeface="Arial" charset="0"/>
              <a:buNone/>
            </a:pPr>
            <a:r>
              <a:rPr lang="pt-PT" sz="2000">
                <a:solidFill>
                  <a:srgbClr val="FFFFFF"/>
                </a:solidFill>
                <a:latin typeface="Calibri" charset="0"/>
              </a:rPr>
              <a:t>	Se você não é principiante na cozinha, pule esta parte do livro e vá para a  segunda. Mas se você é daquelas que têm medo de acender o gás do fogão e, em matéria de comida, só consegue fritar um ovo </a:t>
            </a:r>
            <a:r>
              <a:rPr lang="en-US" sz="2000">
                <a:solidFill>
                  <a:srgbClr val="FFFFFF"/>
                </a:solidFill>
                <a:latin typeface="Calibri" charset="0"/>
              </a:rPr>
              <a:t>–</a:t>
            </a:r>
            <a:r>
              <a:rPr lang="pt-PT" sz="2000">
                <a:solidFill>
                  <a:srgbClr val="FFFFFF"/>
                </a:solidFill>
                <a:latin typeface="Calibri" charset="0"/>
              </a:rPr>
              <a:t> e olhe lá </a:t>
            </a:r>
            <a:r>
              <a:rPr lang="en-US" sz="2000">
                <a:solidFill>
                  <a:srgbClr val="FFFFFF"/>
                </a:solidFill>
                <a:latin typeface="Calibri" charset="0"/>
              </a:rPr>
              <a:t>–</a:t>
            </a:r>
            <a:r>
              <a:rPr lang="pt-PT" sz="2000">
                <a:solidFill>
                  <a:srgbClr val="FFFFFF"/>
                </a:solidFill>
                <a:latin typeface="Calibri" charset="0"/>
              </a:rPr>
              <a:t> então isto é com você mesmo. Vamos provar a você uma coisa: cozinhar é muito fácil. Não tenha medo. Dentro de um mês você estará recebendo elogios: do marido, do pai, do irmão, do namorado. Passando por ele você estará habilitada para a segunda parte deste livro. Que também é muito fácil. 	</a:t>
            </a:r>
          </a:p>
          <a:p>
            <a:pPr algn="just" eaLnBrk="1" hangingPunct="1">
              <a:buFont typeface="Arial" charset="0"/>
              <a:buNone/>
            </a:pPr>
            <a:r>
              <a:rPr lang="pt-PT" sz="2000">
                <a:solidFill>
                  <a:srgbClr val="FFFFFF"/>
                </a:solidFill>
                <a:latin typeface="Calibri" charset="0"/>
              </a:rPr>
              <a:t>	</a:t>
            </a:r>
          </a:p>
          <a:p>
            <a:pPr algn="just" eaLnBrk="1" hangingPunct="1">
              <a:buFont typeface="Arial" charset="0"/>
              <a:buNone/>
            </a:pPr>
            <a:r>
              <a:rPr lang="pt-PT" sz="2000">
                <a:solidFill>
                  <a:srgbClr val="FFFFFF"/>
                </a:solidFill>
                <a:latin typeface="Calibri" charset="0"/>
              </a:rPr>
              <a:t>	_________________________</a:t>
            </a:r>
          </a:p>
          <a:p>
            <a:pPr algn="just" eaLnBrk="1" hangingPunct="1">
              <a:buFont typeface="Arial" charset="0"/>
              <a:buNone/>
            </a:pPr>
            <a:endParaRPr lang="pt-PT" sz="2000">
              <a:solidFill>
                <a:srgbClr val="FFFFFF"/>
              </a:solidFill>
              <a:latin typeface="Calibri" charset="0"/>
            </a:endParaRPr>
          </a:p>
          <a:p>
            <a:pPr algn="just" eaLnBrk="1" hangingPunct="1">
              <a:buFont typeface="Arial" charset="0"/>
              <a:buNone/>
            </a:pPr>
            <a:r>
              <a:rPr lang="pt-PT" sz="2000">
                <a:solidFill>
                  <a:srgbClr val="FFFFFF"/>
                </a:solidFill>
                <a:latin typeface="Calibri" charset="0"/>
              </a:rPr>
              <a:t>	Nenhum destes pratos é difícil. Seu efeito, no entanto, é sensacional. Com qualquer um destes você pode esnobar à vontade. Vão achar você a melhor cozinheira do mundo. Do camarão ao presunto à Califórnia, do cabrito ao rosbife, do peixe assado ao frango inventado na Cozinha Maravilhosa de Ofélia, do vatapá ao bacalhau feito de diversas maneiras, tudo neste capítulo é de deixar água na boca.</a:t>
            </a:r>
          </a:p>
          <a:p>
            <a:pPr algn="r" eaLnBrk="1" hangingPunct="1">
              <a:buFont typeface="Arial" charset="0"/>
              <a:buNone/>
            </a:pPr>
            <a:r>
              <a:rPr lang="pt-PT" sz="2000">
                <a:solidFill>
                  <a:srgbClr val="632523"/>
                </a:solidFill>
                <a:latin typeface="Calibri" charset="0"/>
              </a:rPr>
              <a:t>(OA)</a:t>
            </a:r>
          </a:p>
          <a:p>
            <a:pPr algn="just" eaLnBrk="1" hangingPunct="1">
              <a:buFont typeface="Arial" charset="0"/>
              <a:buNone/>
            </a:pPr>
            <a:endParaRPr lang="pt-PT" sz="2000">
              <a:solidFill>
                <a:srgbClr val="632523"/>
              </a:solidFill>
              <a:latin typeface="Calibri" charset="0"/>
            </a:endParaRPr>
          </a:p>
        </p:txBody>
      </p:sp>
    </p:spTree>
    <p:extLst>
      <p:ext uri="{BB962C8B-B14F-4D97-AF65-F5344CB8AC3E}">
        <p14:creationId xmlns:p14="http://schemas.microsoft.com/office/powerpoint/2010/main" val="1531310024"/>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2"/>
          <p:cNvSpPr>
            <a:spLocks noGrp="1"/>
          </p:cNvSpPr>
          <p:nvPr>
            <p:ph idx="1"/>
          </p:nvPr>
        </p:nvSpPr>
        <p:spPr>
          <a:xfrm>
            <a:off x="304800" y="457200"/>
            <a:ext cx="8382000" cy="5668963"/>
          </a:xfrm>
        </p:spPr>
        <p:txBody>
          <a:bodyPr/>
          <a:lstStyle/>
          <a:p>
            <a:pPr algn="just" eaLnBrk="1" hangingPunct="1">
              <a:buFont typeface="Arial" charset="0"/>
              <a:buNone/>
            </a:pPr>
            <a:r>
              <a:rPr lang="pt-PT" sz="2000">
                <a:solidFill>
                  <a:srgbClr val="FFFFFF"/>
                </a:solidFill>
                <a:latin typeface="Calibri" charset="0"/>
              </a:rPr>
              <a:t>(2) Um menu (ementa, cardápio, lista, carta) deve ser organizado atendendo-se ao paladar e às conveniências higiênicas das pessoas às quais é servido. Não há mister que sejam complexos e aparatosos, como supõem os “novos ricos”. Devem, pelo contrário, ser simples, agradáveis, variados. Não é a quantidade nem os exteriorismos que os valorizam, mas, sim, a qualidade, e esta se manifesta pelo esmero da confecção, variação e valor, sob o ponto de vista nutritivo, das iguarias e dos acepipes apresentados.</a:t>
            </a:r>
          </a:p>
          <a:p>
            <a:pPr algn="just" eaLnBrk="1" hangingPunct="1">
              <a:buFont typeface="Arial" charset="0"/>
              <a:buNone/>
            </a:pPr>
            <a:endParaRPr lang="pt-PT" sz="2000">
              <a:solidFill>
                <a:srgbClr val="FFFFFF"/>
              </a:solidFill>
              <a:latin typeface="Calibri" charset="0"/>
            </a:endParaRPr>
          </a:p>
          <a:p>
            <a:pPr algn="just" eaLnBrk="1" hangingPunct="1">
              <a:buFont typeface="Arial" charset="0"/>
              <a:buNone/>
            </a:pPr>
            <a:r>
              <a:rPr lang="pt-PT" sz="2000">
                <a:solidFill>
                  <a:srgbClr val="FFFFFF"/>
                </a:solidFill>
                <a:latin typeface="Calibri" charset="0"/>
              </a:rPr>
              <a:t>	Entre comer e saber comer, a diferença é apreciável. E para saber comer é preciso tomar bastante a sério a questão alimentar, tão descurada entre nós, dedicando-lhe mais interesse e, portanto, maiores cuidados. É erro supor que a escolha e a confecção e arranjo dos pratos, na constituição do almoço ou do jantar, possam ser feitos arbitrariamente, sem levar em conta as condições e necessidades orgânicas. Além de sua parte estética, relativa ao arranjo e à apresentação, as refeições devem ser sadias e conter os elementos indispensáveis em calorias e vitaminas reclamados pela máquina humana no seu trabalho contínuo.</a:t>
            </a:r>
          </a:p>
        </p:txBody>
      </p:sp>
    </p:spTree>
    <p:extLst>
      <p:ext uri="{BB962C8B-B14F-4D97-AF65-F5344CB8AC3E}">
        <p14:creationId xmlns:p14="http://schemas.microsoft.com/office/powerpoint/2010/main" val="1391827484"/>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2"/>
          <p:cNvSpPr>
            <a:spLocks noGrp="1"/>
          </p:cNvSpPr>
          <p:nvPr>
            <p:ph idx="1"/>
          </p:nvPr>
        </p:nvSpPr>
        <p:spPr>
          <a:xfrm>
            <a:off x="304800" y="457200"/>
            <a:ext cx="8382000" cy="6172200"/>
          </a:xfrm>
        </p:spPr>
        <p:txBody>
          <a:bodyPr/>
          <a:lstStyle/>
          <a:p>
            <a:pPr algn="just" eaLnBrk="1" hangingPunct="1">
              <a:buFont typeface="Arial" charset="0"/>
              <a:buNone/>
            </a:pPr>
            <a:r>
              <a:rPr lang="pt-PT" sz="2000">
                <a:solidFill>
                  <a:srgbClr val="FFFFFF"/>
                </a:solidFill>
                <a:latin typeface="Calibri" charset="0"/>
              </a:rPr>
              <a:t>(3) </a:t>
            </a:r>
            <a:r>
              <a:rPr lang="pt-PT" sz="1800">
                <a:solidFill>
                  <a:srgbClr val="FFFFFF"/>
                </a:solidFill>
                <a:latin typeface="Calibri" charset="0"/>
              </a:rPr>
              <a:t>No começo dos tempos ninguém precisava trabalhar para sobreviver. Aprendemos no livro Gênesis que junto com o homem e a mulher Deus criou um jardim maravilhoso onde a vida corria fácil e cheia de alegria. Havia saúde, beleza, fartura, tranquilidade e paz. Devia então haver também felicidade completa, porque tenho certeza de que não nascemos para o trabalho pesado.</a:t>
            </a:r>
          </a:p>
          <a:p>
            <a:pPr algn="just" eaLnBrk="1" hangingPunct="1">
              <a:buFont typeface="Arial" charset="0"/>
              <a:buNone/>
            </a:pPr>
            <a:r>
              <a:rPr lang="pt-PT" sz="1800">
                <a:solidFill>
                  <a:srgbClr val="FFFFFF"/>
                </a:solidFill>
                <a:latin typeface="Calibri" charset="0"/>
              </a:rPr>
              <a:t>	Todos, sem exceção, gostam do lazer, da vida contemplativa, dos fins de tarde cheios de luz e calor, da praia e do campo, dos jogos e das brincadeiras e, mais do que tudo, de não sofrer a pressão do tempo... O relógio é um inimigo mortal para a maioria absoluta das pessoas, que desde muito cedo se vê dominada pela hora de acordar, de dormir, de comer e de ir para a escola!</a:t>
            </a:r>
          </a:p>
          <a:p>
            <a:pPr algn="just" eaLnBrk="1" hangingPunct="1">
              <a:buFont typeface="Arial" charset="0"/>
              <a:buNone/>
            </a:pPr>
            <a:r>
              <a:rPr lang="pt-PT" sz="1400">
                <a:solidFill>
                  <a:srgbClr val="FFFFFF"/>
                </a:solidFill>
                <a:latin typeface="Calibri" charset="0"/>
              </a:rPr>
              <a:t>	(...)</a:t>
            </a:r>
          </a:p>
          <a:p>
            <a:pPr algn="just" eaLnBrk="1" hangingPunct="1">
              <a:buFont typeface="Arial" charset="0"/>
              <a:buNone/>
            </a:pPr>
            <a:r>
              <a:rPr lang="pt-PT" sz="1800">
                <a:solidFill>
                  <a:srgbClr val="FFFFFF"/>
                </a:solidFill>
                <a:latin typeface="Calibri" charset="0"/>
              </a:rPr>
              <a:t>	Por que será então que fomos atrás da tentação da serpente, quando tínhamos tanta coisa boa? O que será que estava faltando no Éden para que Eva arrastasse Adão, com tanta facilidade, para aquela queda fatal que nos jogou para sempre na luta pela sobrevivência, mais difícil e complicada com o passar dos séculos? Não sei, mas no alvorecer do terceiro milênio vejo com tristeza que a vida é uma guerra para todos os povos, sem distinção de cor, raça, credo ou classe social. (...) Já deveríamos ter deixado para trás, há muito tempo, este estágio de tantas doenças físicas e mentais, de tanta pobreza, de tanta ganância e de violência, mas o que vejo é exatamente o contrário e a cada dia que passa eu tenho mais preocupações em relação ao futuro de nossos filhos e netos.                                                                    </a:t>
            </a:r>
            <a:r>
              <a:rPr lang="pt-PT" sz="1800">
                <a:solidFill>
                  <a:srgbClr val="632523"/>
                </a:solidFill>
                <a:latin typeface="Calibri" charset="0"/>
              </a:rPr>
              <a:t>(RB)</a:t>
            </a:r>
          </a:p>
        </p:txBody>
      </p:sp>
    </p:spTree>
    <p:extLst>
      <p:ext uri="{BB962C8B-B14F-4D97-AF65-F5344CB8AC3E}">
        <p14:creationId xmlns:p14="http://schemas.microsoft.com/office/powerpoint/2010/main" val="1363716769"/>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62"/>
          <p:cNvSpPr>
            <a:spLocks noGrp="1"/>
          </p:cNvSpPr>
          <p:nvPr>
            <p:ph idx="1"/>
          </p:nvPr>
        </p:nvSpPr>
        <p:spPr>
          <a:xfrm>
            <a:off x="152400" y="304800"/>
            <a:ext cx="8534400" cy="6096000"/>
          </a:xfrm>
        </p:spPr>
        <p:txBody>
          <a:bodyPr>
            <a:normAutofit lnSpcReduction="10000"/>
          </a:bodyPr>
          <a:lstStyle/>
          <a:p>
            <a:pPr algn="just" eaLnBrk="1" hangingPunct="1">
              <a:buFont typeface="Arial" charset="0"/>
              <a:buNone/>
            </a:pPr>
            <a:r>
              <a:rPr lang="pt-PT" sz="2000">
                <a:solidFill>
                  <a:srgbClr val="FFFFFF"/>
                </a:solidFill>
                <a:latin typeface="Calibri" charset="0"/>
              </a:rPr>
              <a:t>(4) Arrependo-me das dietas, dos pratos deliciosos rejeitados por vaidade, tanto como lamento as oportunidades de fazer amor que deixei passar para me dedicar a tarefas pendentes ou por virtude puritana. Passeando pelos jardins da memória, descubro que minhas recordações estão associadas aos sentidos.</a:t>
            </a:r>
          </a:p>
          <a:p>
            <a:pPr algn="just" eaLnBrk="1" hangingPunct="1">
              <a:buFont typeface="Arial" charset="0"/>
              <a:buNone/>
            </a:pPr>
            <a:r>
              <a:rPr lang="pt-PT" sz="2000">
                <a:solidFill>
                  <a:srgbClr val="FFFFFF"/>
                </a:solidFill>
                <a:latin typeface="Calibri" charset="0"/>
              </a:rPr>
              <a:t>	(...) </a:t>
            </a:r>
          </a:p>
          <a:p>
            <a:pPr algn="just" eaLnBrk="1" hangingPunct="1">
              <a:buFont typeface="Arial" charset="0"/>
              <a:buNone/>
            </a:pPr>
            <a:r>
              <a:rPr lang="pt-PT" sz="2000">
                <a:solidFill>
                  <a:srgbClr val="FFFFFF"/>
                </a:solidFill>
                <a:latin typeface="Calibri" charset="0"/>
              </a:rPr>
              <a:t>	O cheiro penetrante do iodo não me traz imagens de cortes ou cirurgias, mas de ouriços-do-mar, essas estranhas criaturas marítimas inevitavelmente  relacionadas à minha iniciação no mistério dos sentidos. Tinha oito anos quando a mão rude de um pescador pôs uma língua de ouriço-do-mar na minha boca. Quando vou ao Chile, procuro ir ao litoral para experimentar de novo ouriços recém-extraídos do mar...</a:t>
            </a:r>
          </a:p>
          <a:p>
            <a:pPr algn="just" eaLnBrk="1" hangingPunct="1">
              <a:buFont typeface="Arial" charset="0"/>
              <a:buNone/>
            </a:pPr>
            <a:r>
              <a:rPr lang="pt-PT" sz="2000">
                <a:solidFill>
                  <a:srgbClr val="FFFFFF"/>
                </a:solidFill>
                <a:latin typeface="Calibri" charset="0"/>
              </a:rPr>
              <a:t>	(...)</a:t>
            </a:r>
          </a:p>
          <a:p>
            <a:pPr algn="just" eaLnBrk="1" hangingPunct="1">
              <a:buFont typeface="Arial" charset="0"/>
              <a:buNone/>
            </a:pPr>
            <a:r>
              <a:rPr lang="pt-PT" sz="2000">
                <a:solidFill>
                  <a:srgbClr val="FFFFFF"/>
                </a:solidFill>
                <a:latin typeface="Calibri" charset="0"/>
              </a:rPr>
              <a:t>	...Daí vem a idéia deste livro, que é uma viagem sem mapa pelas regiões da memória sensual, onde os limites entre o amor e o apetite são tão difusos, que às vezes os perco totalmente.</a:t>
            </a:r>
          </a:p>
          <a:p>
            <a:pPr algn="just" eaLnBrk="1" hangingPunct="1">
              <a:buFont typeface="Arial" charset="0"/>
              <a:buNone/>
            </a:pPr>
            <a:endParaRPr lang="pt-PT" sz="2000">
              <a:solidFill>
                <a:srgbClr val="632523"/>
              </a:solidFill>
              <a:latin typeface="Calibri" charset="0"/>
            </a:endParaRPr>
          </a:p>
          <a:p>
            <a:pPr algn="r" eaLnBrk="1" hangingPunct="1">
              <a:buFont typeface="Arial" charset="0"/>
              <a:buNone/>
            </a:pPr>
            <a:r>
              <a:rPr lang="pt-PT" sz="2000">
                <a:solidFill>
                  <a:srgbClr val="632523"/>
                </a:solidFill>
                <a:latin typeface="Calibri" charset="0"/>
              </a:rPr>
              <a:t>(IA)</a:t>
            </a:r>
          </a:p>
          <a:p>
            <a:pPr algn="just" eaLnBrk="1" hangingPunct="1">
              <a:buFont typeface="Arial" charset="0"/>
              <a:buNone/>
            </a:pPr>
            <a:r>
              <a:rPr lang="pt-PT" sz="2000">
                <a:solidFill>
                  <a:srgbClr val="632523"/>
                </a:solidFill>
                <a:latin typeface="Calibri" charset="0"/>
              </a:rPr>
              <a:t> </a:t>
            </a:r>
          </a:p>
        </p:txBody>
      </p:sp>
    </p:spTree>
    <p:extLst>
      <p:ext uri="{BB962C8B-B14F-4D97-AF65-F5344CB8AC3E}">
        <p14:creationId xmlns:p14="http://schemas.microsoft.com/office/powerpoint/2010/main" val="179942823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Content Placeholder 2"/>
          <p:cNvSpPr>
            <a:spLocks noGrp="1"/>
          </p:cNvSpPr>
          <p:nvPr>
            <p:ph idx="1"/>
          </p:nvPr>
        </p:nvSpPr>
        <p:spPr>
          <a:xfrm>
            <a:off x="457200" y="533400"/>
            <a:ext cx="8229600" cy="5592763"/>
          </a:xfrm>
        </p:spPr>
        <p:txBody>
          <a:bodyPr/>
          <a:lstStyle/>
          <a:p>
            <a:pPr algn="just" eaLnBrk="1" hangingPunct="1">
              <a:buFont typeface="Arial" charset="0"/>
              <a:buNone/>
            </a:pPr>
            <a:r>
              <a:rPr lang="pt-PT" sz="2000">
                <a:solidFill>
                  <a:srgbClr val="FFFFFF"/>
                </a:solidFill>
                <a:latin typeface="Calibri" charset="0"/>
              </a:rPr>
              <a:t>(5) Devemos estar atentos à nossa responsabilidade pelos recursos naturais, buscando caminhos para ajudar a manter a saúde da terra, do reino vegetal e animal. Realmente não precisamos ser cúmplices da violência aos animais para ter uma mesa farta e saborosa, a variedade de alimentos é enorme e cozinhar é mágico.</a:t>
            </a:r>
          </a:p>
          <a:p>
            <a:pPr algn="just" eaLnBrk="1" hangingPunct="1">
              <a:buFont typeface="Arial" charset="0"/>
              <a:buNone/>
            </a:pPr>
            <a:r>
              <a:rPr lang="pt-PT" sz="1200">
                <a:solidFill>
                  <a:srgbClr val="FFFFFF"/>
                </a:solidFill>
                <a:latin typeface="Calibri" charset="0"/>
              </a:rPr>
              <a:t>(...)</a:t>
            </a:r>
          </a:p>
          <a:p>
            <a:pPr algn="just" eaLnBrk="1" hangingPunct="1">
              <a:buFont typeface="Arial" charset="0"/>
              <a:buNone/>
            </a:pPr>
            <a:r>
              <a:rPr lang="pt-PT" sz="2000">
                <a:solidFill>
                  <a:srgbClr val="FFFFFF"/>
                </a:solidFill>
                <a:latin typeface="Calibri" charset="0"/>
              </a:rPr>
              <a:t>	A culinária lactovegetariana é riquíssima e tem sua origem na Índia antiga, onde os pratos apetitosos e aromáticos são uma maneira de oferecer amor. O alimento feito por alguém que ama o que faz é totalmente contrário àquele feito meramente ou por obrigação. </a:t>
            </a:r>
          </a:p>
          <a:p>
            <a:pPr algn="just" eaLnBrk="1" hangingPunct="1">
              <a:buFont typeface="Arial" charset="0"/>
              <a:buNone/>
            </a:pPr>
            <a:r>
              <a:rPr lang="pt-PT" sz="1200">
                <a:solidFill>
                  <a:srgbClr val="FFFFFF"/>
                </a:solidFill>
                <a:latin typeface="Calibri" charset="0"/>
              </a:rPr>
              <a:t>(...)	</a:t>
            </a:r>
          </a:p>
          <a:p>
            <a:pPr algn="just" eaLnBrk="1" hangingPunct="1">
              <a:buFont typeface="Arial" charset="0"/>
              <a:buNone/>
            </a:pPr>
            <a:r>
              <a:rPr lang="pt-PT" sz="2000">
                <a:solidFill>
                  <a:srgbClr val="FFFFFF"/>
                </a:solidFill>
                <a:latin typeface="Calibri" charset="0"/>
              </a:rPr>
              <a:t>	Pode-se dizer que cozinhar e saborear é espiritual. Comer é sagrado do ponto de vista que o corpo é um templo. A Consciência Individual (alma) é parte da Consciência Suprema (Deus). </a:t>
            </a:r>
          </a:p>
          <a:p>
            <a:pPr algn="just" eaLnBrk="1" hangingPunct="1">
              <a:buFont typeface="Arial" charset="0"/>
              <a:buNone/>
            </a:pPr>
            <a:r>
              <a:rPr lang="pt-PT" sz="1200">
                <a:solidFill>
                  <a:srgbClr val="FFFFFF"/>
                </a:solidFill>
                <a:latin typeface="Calibri" charset="0"/>
              </a:rPr>
              <a:t>(...)</a:t>
            </a:r>
          </a:p>
          <a:p>
            <a:pPr algn="just" eaLnBrk="1" hangingPunct="1">
              <a:buFont typeface="Arial" charset="0"/>
              <a:buNone/>
            </a:pPr>
            <a:r>
              <a:rPr lang="pt-PT" sz="2000">
                <a:solidFill>
                  <a:srgbClr val="FFFFFF"/>
                </a:solidFill>
                <a:latin typeface="Calibri" charset="0"/>
              </a:rPr>
              <a:t>	O alimento em suas combinações apropriadas contribui para manter o físico, o mental, o social e o espiritual em harmonia. </a:t>
            </a:r>
          </a:p>
          <a:p>
            <a:pPr algn="r" eaLnBrk="1" hangingPunct="1">
              <a:buFont typeface="Arial" charset="0"/>
              <a:buNone/>
            </a:pPr>
            <a:r>
              <a:rPr lang="pt-PT" sz="2000">
                <a:solidFill>
                  <a:srgbClr val="FFFFFF"/>
                </a:solidFill>
                <a:latin typeface="Calibri" charset="0"/>
              </a:rPr>
              <a:t>(SDD) </a:t>
            </a:r>
          </a:p>
          <a:p>
            <a:pPr algn="just" eaLnBrk="1" hangingPunct="1">
              <a:buFont typeface="Arial" charset="0"/>
              <a:buNone/>
            </a:pPr>
            <a:endParaRPr lang="pt-PT" sz="2000">
              <a:solidFill>
                <a:srgbClr val="632523"/>
              </a:solidFill>
              <a:latin typeface="Calibri" charset="0"/>
            </a:endParaRPr>
          </a:p>
        </p:txBody>
      </p:sp>
    </p:spTree>
    <p:extLst>
      <p:ext uri="{BB962C8B-B14F-4D97-AF65-F5344CB8AC3E}">
        <p14:creationId xmlns:p14="http://schemas.microsoft.com/office/powerpoint/2010/main" val="2032950193"/>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356142"/>
          <a:ext cx="8229600" cy="6175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Line Callout 2 (No Border) 5"/>
          <p:cNvSpPr/>
          <p:nvPr/>
        </p:nvSpPr>
        <p:spPr>
          <a:xfrm>
            <a:off x="5019675" y="355600"/>
            <a:ext cx="3667125" cy="2052638"/>
          </a:xfrm>
          <a:prstGeom prst="callout2">
            <a:avLst>
              <a:gd name="adj1" fmla="val 36282"/>
              <a:gd name="adj2" fmla="val 8755"/>
              <a:gd name="adj3" fmla="val 14460"/>
              <a:gd name="adj4" fmla="val -26973"/>
              <a:gd name="adj5" fmla="val 164660"/>
              <a:gd name="adj6" fmla="val -25730"/>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b="1" dirty="0" err="1"/>
              <a:t>mundos</a:t>
            </a:r>
            <a:r>
              <a:rPr lang="en-US" b="1" dirty="0"/>
              <a:t> </a:t>
            </a:r>
            <a:r>
              <a:rPr lang="en-US" b="1" dirty="0" err="1"/>
              <a:t>éticos</a:t>
            </a:r>
            <a:r>
              <a:rPr lang="en-US" b="1" dirty="0"/>
              <a:t>: </a:t>
            </a:r>
            <a:r>
              <a:rPr lang="en-US" dirty="0" err="1"/>
              <a:t>crenças</a:t>
            </a:r>
            <a:r>
              <a:rPr lang="en-US" dirty="0"/>
              <a:t> e </a:t>
            </a:r>
            <a:r>
              <a:rPr lang="en-US" dirty="0" err="1"/>
              <a:t>valores</a:t>
            </a:r>
            <a:r>
              <a:rPr lang="en-US" dirty="0"/>
              <a:t>, </a:t>
            </a:r>
            <a:r>
              <a:rPr lang="en-US" dirty="0" err="1"/>
              <a:t>mantidos</a:t>
            </a:r>
            <a:r>
              <a:rPr lang="en-US" dirty="0"/>
              <a:t> </a:t>
            </a:r>
            <a:r>
              <a:rPr lang="en-US" dirty="0" err="1"/>
              <a:t>ou</a:t>
            </a:r>
            <a:r>
              <a:rPr lang="en-US" dirty="0"/>
              <a:t> </a:t>
            </a:r>
            <a:r>
              <a:rPr lang="en-US" dirty="0" err="1"/>
              <a:t>transformados</a:t>
            </a:r>
            <a:r>
              <a:rPr lang="en-US" dirty="0"/>
              <a:t> </a:t>
            </a:r>
            <a:r>
              <a:rPr lang="en-US" dirty="0" err="1"/>
              <a:t>pelas</a:t>
            </a:r>
            <a:r>
              <a:rPr lang="en-US" dirty="0"/>
              <a:t> </a:t>
            </a:r>
            <a:r>
              <a:rPr lang="en-US" b="1" dirty="0" err="1"/>
              <a:t>relações</a:t>
            </a:r>
            <a:r>
              <a:rPr lang="en-US" b="1" dirty="0"/>
              <a:t> entre </a:t>
            </a:r>
            <a:r>
              <a:rPr lang="en-US" b="1" dirty="0" err="1"/>
              <a:t>norma</a:t>
            </a:r>
            <a:r>
              <a:rPr lang="en-US" b="1" dirty="0"/>
              <a:t> </a:t>
            </a:r>
            <a:r>
              <a:rPr lang="en-US" b="1" dirty="0"/>
              <a:t>e </a:t>
            </a:r>
            <a:r>
              <a:rPr lang="en-US" b="1" dirty="0" err="1"/>
              <a:t>técnica</a:t>
            </a:r>
            <a:r>
              <a:rPr lang="en-US" b="1" dirty="0"/>
              <a:t> </a:t>
            </a:r>
          </a:p>
          <a:p>
            <a:pPr algn="ctr" fontAlgn="auto">
              <a:spcBef>
                <a:spcPts val="0"/>
              </a:spcBef>
              <a:spcAft>
                <a:spcPts val="0"/>
              </a:spcAft>
              <a:defRPr/>
            </a:pPr>
            <a:endParaRPr lang="en-US" dirty="0"/>
          </a:p>
          <a:p>
            <a:pPr algn="ctr" fontAlgn="auto">
              <a:spcBef>
                <a:spcPts val="0"/>
              </a:spcBef>
              <a:spcAft>
                <a:spcPts val="0"/>
              </a:spcAft>
              <a:defRPr/>
            </a:pPr>
            <a:r>
              <a:rPr lang="en-US" dirty="0" err="1"/>
              <a:t>organização</a:t>
            </a:r>
            <a:r>
              <a:rPr lang="en-US" dirty="0"/>
              <a:t> social, </a:t>
            </a:r>
            <a:r>
              <a:rPr lang="en-US" dirty="0" err="1"/>
              <a:t>distribuição</a:t>
            </a:r>
            <a:r>
              <a:rPr lang="en-US" dirty="0"/>
              <a:t> dos </a:t>
            </a:r>
            <a:r>
              <a:rPr lang="en-US" dirty="0" err="1"/>
              <a:t>discursos</a:t>
            </a:r>
            <a:r>
              <a:rPr lang="en-US" dirty="0"/>
              <a:t> - </a:t>
            </a:r>
            <a:r>
              <a:rPr lang="en-US" b="1" dirty="0" err="1"/>
              <a:t>os</a:t>
            </a:r>
            <a:r>
              <a:rPr lang="en-US" b="1" dirty="0"/>
              <a:t> </a:t>
            </a:r>
            <a:r>
              <a:rPr lang="en-US" b="1" dirty="0" err="1"/>
              <a:t>objetos</a:t>
            </a:r>
            <a:r>
              <a:rPr lang="en-US" b="1" dirty="0"/>
              <a:t> </a:t>
            </a:r>
            <a:r>
              <a:rPr lang="en-US" b="1" dirty="0" err="1"/>
              <a:t>técnicos</a:t>
            </a:r>
            <a:endParaRPr lang="en-US" b="1" dirty="0"/>
          </a:p>
        </p:txBody>
      </p:sp>
      <p:sp>
        <p:nvSpPr>
          <p:cNvPr id="11" name="Rectangular Callout 10"/>
          <p:cNvSpPr/>
          <p:nvPr/>
        </p:nvSpPr>
        <p:spPr>
          <a:xfrm>
            <a:off x="325438" y="4519613"/>
            <a:ext cx="2976562" cy="1370012"/>
          </a:xfrm>
          <a:prstGeom prst="wedgeRectCallout">
            <a:avLst>
              <a:gd name="adj1" fmla="val 80587"/>
              <a:gd name="adj2" fmla="val -4031"/>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b="1" dirty="0"/>
              <a:t>ethos </a:t>
            </a:r>
            <a:r>
              <a:rPr lang="en-US" b="1" dirty="0" smtClean="0"/>
              <a:t>discursivo:</a:t>
            </a:r>
          </a:p>
          <a:p>
            <a:pPr algn="ctr" fontAlgn="auto">
              <a:spcBef>
                <a:spcPts val="0"/>
              </a:spcBef>
              <a:spcAft>
                <a:spcPts val="0"/>
              </a:spcAft>
              <a:defRPr/>
            </a:pPr>
            <a:r>
              <a:rPr lang="en-US" b="1" dirty="0" err="1"/>
              <a:t>m</a:t>
            </a:r>
            <a:r>
              <a:rPr lang="en-US" b="1" dirty="0" err="1" smtClean="0"/>
              <a:t>oblizaç</a:t>
            </a:r>
            <a:r>
              <a:rPr lang="en-US" b="1" dirty="0" err="1" smtClean="0"/>
              <a:t>ão</a:t>
            </a:r>
            <a:r>
              <a:rPr lang="en-US" b="1" dirty="0" smtClean="0"/>
              <a:t> de um</a:t>
            </a:r>
          </a:p>
          <a:p>
            <a:pPr algn="ctr" fontAlgn="auto">
              <a:spcBef>
                <a:spcPts val="0"/>
              </a:spcBef>
              <a:spcAft>
                <a:spcPts val="0"/>
              </a:spcAft>
              <a:defRPr/>
            </a:pPr>
            <a:r>
              <a:rPr lang="en-US" b="1" dirty="0" smtClean="0"/>
              <a:t> </a:t>
            </a:r>
            <a:r>
              <a:rPr lang="en-US" b="1" dirty="0" err="1" smtClean="0"/>
              <a:t>código</a:t>
            </a:r>
            <a:r>
              <a:rPr lang="en-US" b="1" dirty="0" smtClean="0"/>
              <a:t> </a:t>
            </a:r>
            <a:r>
              <a:rPr lang="en-US" b="1" dirty="0" err="1" smtClean="0"/>
              <a:t>linguageiro</a:t>
            </a:r>
            <a:endParaRPr lang="en-US" b="1" dirty="0"/>
          </a:p>
        </p:txBody>
      </p:sp>
      <p:cxnSp>
        <p:nvCxnSpPr>
          <p:cNvPr id="16" name="Curved Connector 15"/>
          <p:cNvCxnSpPr/>
          <p:nvPr/>
        </p:nvCxnSpPr>
        <p:spPr>
          <a:xfrm flipV="1">
            <a:off x="1292225" y="325438"/>
            <a:ext cx="5260975" cy="4165600"/>
          </a:xfrm>
          <a:prstGeom prst="curvedConnector3">
            <a:avLst>
              <a:gd name="adj1" fmla="val -15518"/>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1035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rgbClr val="FFFF00"/>
                </a:solidFill>
              </a:rPr>
              <a:t>d</a:t>
            </a:r>
            <a:r>
              <a:rPr lang="en-US" dirty="0" err="1" smtClean="0">
                <a:solidFill>
                  <a:srgbClr val="FFFF00"/>
                </a:solidFill>
              </a:rPr>
              <a:t>iscurso</a:t>
            </a:r>
            <a:r>
              <a:rPr lang="en-US" dirty="0" smtClean="0">
                <a:solidFill>
                  <a:srgbClr val="FFFF00"/>
                </a:solidFill>
              </a:rPr>
              <a:t> </a:t>
            </a:r>
            <a:r>
              <a:rPr lang="en-US" dirty="0" err="1" smtClean="0">
                <a:solidFill>
                  <a:srgbClr val="FFFF00"/>
                </a:solidFill>
              </a:rPr>
              <a:t>literário</a:t>
            </a:r>
            <a:endParaRPr lang="en-US" dirty="0">
              <a:solidFill>
                <a:srgbClr val="FFFF00"/>
              </a:solidFill>
            </a:endParaRPr>
          </a:p>
        </p:txBody>
      </p:sp>
      <p:sp>
        <p:nvSpPr>
          <p:cNvPr id="3" name="Content Placeholder 2"/>
          <p:cNvSpPr>
            <a:spLocks noGrp="1"/>
          </p:cNvSpPr>
          <p:nvPr>
            <p:ph idx="1"/>
          </p:nvPr>
        </p:nvSpPr>
        <p:spPr>
          <a:xfrm>
            <a:off x="457200" y="1417638"/>
            <a:ext cx="8229600" cy="5021385"/>
          </a:xfrm>
        </p:spPr>
        <p:txBody>
          <a:bodyPr>
            <a:normAutofit/>
          </a:bodyPr>
          <a:lstStyle/>
          <a:p>
            <a:r>
              <a:rPr lang="en-US" sz="2800" dirty="0" err="1"/>
              <a:t>p</a:t>
            </a:r>
            <a:r>
              <a:rPr lang="en-US" sz="2800" dirty="0" err="1" smtClean="0"/>
              <a:t>rodução</a:t>
            </a:r>
            <a:r>
              <a:rPr lang="en-US" sz="2800" dirty="0" smtClean="0"/>
              <a:t> de </a:t>
            </a:r>
            <a:r>
              <a:rPr lang="en-US" sz="2800" dirty="0" err="1" smtClean="0"/>
              <a:t>código</a:t>
            </a:r>
            <a:r>
              <a:rPr lang="en-US" sz="2800" dirty="0" smtClean="0"/>
              <a:t> </a:t>
            </a:r>
            <a:r>
              <a:rPr lang="en-US" sz="2800" dirty="0" err="1" smtClean="0"/>
              <a:t>linguageiro</a:t>
            </a:r>
            <a:r>
              <a:rPr lang="en-US" sz="2800" dirty="0" smtClean="0"/>
              <a:t> </a:t>
            </a:r>
            <a:r>
              <a:rPr lang="en-US" sz="2800" dirty="0" err="1" smtClean="0"/>
              <a:t>que</a:t>
            </a:r>
            <a:r>
              <a:rPr lang="en-US" sz="2800" dirty="0" smtClean="0"/>
              <a:t> tem </a:t>
            </a:r>
            <a:r>
              <a:rPr lang="en-US" sz="2800" dirty="0" err="1" smtClean="0"/>
              <a:t>como</a:t>
            </a:r>
            <a:r>
              <a:rPr lang="en-US" sz="2800" dirty="0" smtClean="0"/>
              <a:t> </a:t>
            </a:r>
            <a:r>
              <a:rPr lang="en-US" sz="2800" dirty="0" err="1" smtClean="0"/>
              <a:t>fim</a:t>
            </a:r>
            <a:r>
              <a:rPr lang="en-US" sz="2800" dirty="0" smtClean="0"/>
              <a:t> </a:t>
            </a:r>
            <a:r>
              <a:rPr lang="en-US" sz="2800" dirty="0" err="1" smtClean="0"/>
              <a:t>último</a:t>
            </a:r>
            <a:r>
              <a:rPr lang="en-US" sz="2800" dirty="0" smtClean="0"/>
              <a:t> </a:t>
            </a:r>
            <a:r>
              <a:rPr lang="en-US" sz="2800" dirty="0" err="1" smtClean="0"/>
              <a:t>cenografar</a:t>
            </a:r>
            <a:r>
              <a:rPr lang="en-US" sz="2800" dirty="0" smtClean="0"/>
              <a:t>;</a:t>
            </a:r>
          </a:p>
          <a:p>
            <a:pPr marL="0" indent="0">
              <a:buNone/>
            </a:pPr>
            <a:endParaRPr lang="en-US" sz="2800" dirty="0"/>
          </a:p>
          <a:p>
            <a:r>
              <a:rPr lang="en-US" sz="2800" dirty="0" err="1"/>
              <a:t>e</a:t>
            </a:r>
            <a:r>
              <a:rPr lang="en-US" sz="2800" dirty="0" err="1" smtClean="0"/>
              <a:t>sse</a:t>
            </a:r>
            <a:r>
              <a:rPr lang="en-US" sz="2800" dirty="0" smtClean="0"/>
              <a:t> </a:t>
            </a:r>
            <a:r>
              <a:rPr lang="en-US" sz="2800" dirty="0" err="1" smtClean="0"/>
              <a:t>código</a:t>
            </a:r>
            <a:r>
              <a:rPr lang="en-US" sz="2800" dirty="0" smtClean="0"/>
              <a:t> </a:t>
            </a:r>
            <a:r>
              <a:rPr lang="en-US" sz="2800" dirty="0" err="1" smtClean="0"/>
              <a:t>só</a:t>
            </a:r>
            <a:r>
              <a:rPr lang="en-US" sz="2800" dirty="0" smtClean="0"/>
              <a:t> </a:t>
            </a:r>
            <a:r>
              <a:rPr lang="en-US" sz="2800" dirty="0" err="1" smtClean="0"/>
              <a:t>pode</a:t>
            </a:r>
            <a:r>
              <a:rPr lang="en-US" sz="2800" dirty="0" smtClean="0"/>
              <a:t> se </a:t>
            </a:r>
            <a:r>
              <a:rPr lang="en-US" sz="2800" dirty="0" err="1" smtClean="0"/>
              <a:t>produzir</a:t>
            </a:r>
            <a:r>
              <a:rPr lang="en-US" sz="2800" dirty="0" smtClean="0"/>
              <a:t> no </a:t>
            </a:r>
            <a:r>
              <a:rPr lang="en-US" sz="2800" dirty="0" err="1" smtClean="0"/>
              <a:t>trabalho</a:t>
            </a:r>
            <a:r>
              <a:rPr lang="en-US" sz="2800" dirty="0" smtClean="0"/>
              <a:t> de </a:t>
            </a:r>
            <a:r>
              <a:rPr lang="en-US" sz="2800" dirty="0" err="1" smtClean="0"/>
              <a:t>inscrição</a:t>
            </a:r>
            <a:r>
              <a:rPr lang="en-US" sz="2800" dirty="0" smtClean="0"/>
              <a:t>, </a:t>
            </a:r>
            <a:r>
              <a:rPr lang="en-US" sz="2800" dirty="0" err="1" smtClean="0"/>
              <a:t>que</a:t>
            </a:r>
            <a:r>
              <a:rPr lang="en-US" sz="2800" dirty="0" smtClean="0"/>
              <a:t> </a:t>
            </a:r>
            <a:r>
              <a:rPr lang="en-US" sz="2800" dirty="0" err="1" smtClean="0"/>
              <a:t>é</a:t>
            </a:r>
            <a:r>
              <a:rPr lang="en-US" sz="2800" dirty="0" smtClean="0"/>
              <a:t> </a:t>
            </a:r>
            <a:r>
              <a:rPr lang="en-US" sz="2800" dirty="0" err="1" smtClean="0"/>
              <a:t>bem</a:t>
            </a:r>
            <a:r>
              <a:rPr lang="en-US" sz="2800" dirty="0" smtClean="0"/>
              <a:t> </a:t>
            </a:r>
            <a:r>
              <a:rPr lang="en-US" sz="2800" dirty="0" err="1" smtClean="0"/>
              <a:t>ou</a:t>
            </a:r>
            <a:r>
              <a:rPr lang="en-US" sz="2800" dirty="0" smtClean="0"/>
              <a:t> </a:t>
            </a:r>
            <a:r>
              <a:rPr lang="en-US" sz="2800" dirty="0" err="1" smtClean="0"/>
              <a:t>malsucedido</a:t>
            </a:r>
            <a:r>
              <a:rPr lang="en-US" sz="2800" dirty="0" smtClean="0"/>
              <a:t> </a:t>
            </a:r>
            <a:r>
              <a:rPr lang="en-US" sz="2800" dirty="0" err="1" smtClean="0"/>
              <a:t>conforme</a:t>
            </a:r>
            <a:r>
              <a:rPr lang="en-US" sz="2800" dirty="0" smtClean="0"/>
              <a:t> a </a:t>
            </a:r>
            <a:r>
              <a:rPr lang="en-US" sz="2800" dirty="0" err="1" smtClean="0"/>
              <a:t>administração</a:t>
            </a:r>
            <a:r>
              <a:rPr lang="en-US" sz="2800" dirty="0" smtClean="0"/>
              <a:t> da </a:t>
            </a:r>
            <a:r>
              <a:rPr lang="en-US" sz="2800" dirty="0" err="1" smtClean="0"/>
              <a:t>paratopia</a:t>
            </a:r>
            <a:r>
              <a:rPr lang="en-US" sz="2800" dirty="0" smtClean="0"/>
              <a:t> </a:t>
            </a:r>
            <a:r>
              <a:rPr lang="en-US" sz="2800" dirty="0" err="1" smtClean="0"/>
              <a:t>criadora</a:t>
            </a:r>
            <a:r>
              <a:rPr lang="en-US" sz="2800" dirty="0" smtClean="0"/>
              <a:t>;</a:t>
            </a:r>
          </a:p>
          <a:p>
            <a:endParaRPr lang="en-US" sz="2800" dirty="0"/>
          </a:p>
          <a:p>
            <a:r>
              <a:rPr lang="en-US" sz="2800" dirty="0" err="1"/>
              <a:t>q</a:t>
            </a:r>
            <a:r>
              <a:rPr lang="en-US" sz="2800" dirty="0" err="1" smtClean="0"/>
              <a:t>ue</a:t>
            </a:r>
            <a:r>
              <a:rPr lang="en-US" sz="2800" dirty="0" smtClean="0"/>
              <a:t> </a:t>
            </a:r>
            <a:r>
              <a:rPr lang="en-US" sz="2800" dirty="0" err="1" smtClean="0"/>
              <a:t>depende</a:t>
            </a:r>
            <a:r>
              <a:rPr lang="en-US" sz="2800" dirty="0" smtClean="0"/>
              <a:t> da </a:t>
            </a:r>
            <a:r>
              <a:rPr lang="en-US" sz="2800" dirty="0" err="1" smtClean="0"/>
              <a:t>relações</a:t>
            </a:r>
            <a:r>
              <a:rPr lang="en-US" sz="2800" dirty="0" smtClean="0"/>
              <a:t> </a:t>
            </a:r>
            <a:r>
              <a:rPr lang="en-US" sz="2800" dirty="0" err="1" smtClean="0"/>
              <a:t>que</a:t>
            </a:r>
            <a:r>
              <a:rPr lang="en-US" sz="2800" dirty="0" smtClean="0"/>
              <a:t> se </a:t>
            </a:r>
            <a:r>
              <a:rPr lang="en-US" sz="2800" dirty="0" err="1" smtClean="0"/>
              <a:t>estabelecem</a:t>
            </a:r>
            <a:r>
              <a:rPr lang="en-US" sz="2800" dirty="0" smtClean="0"/>
              <a:t> entre </a:t>
            </a:r>
            <a:r>
              <a:rPr lang="en-US" sz="2800" dirty="0" err="1" smtClean="0"/>
              <a:t>espaço</a:t>
            </a:r>
            <a:r>
              <a:rPr lang="en-US" sz="2800" dirty="0" smtClean="0"/>
              <a:t> </a:t>
            </a:r>
            <a:r>
              <a:rPr lang="en-US" sz="2800" dirty="0" err="1" smtClean="0"/>
              <a:t>canônico</a:t>
            </a:r>
            <a:r>
              <a:rPr lang="en-US" sz="2800" dirty="0" smtClean="0"/>
              <a:t> e </a:t>
            </a:r>
            <a:r>
              <a:rPr lang="en-US" sz="2800" dirty="0" err="1" smtClean="0"/>
              <a:t>espaço</a:t>
            </a:r>
            <a:r>
              <a:rPr lang="en-US" sz="2800" dirty="0" smtClean="0"/>
              <a:t> </a:t>
            </a:r>
            <a:r>
              <a:rPr lang="en-US" sz="2800" dirty="0" err="1" smtClean="0"/>
              <a:t>associado</a:t>
            </a:r>
            <a:r>
              <a:rPr lang="en-US" sz="2800" dirty="0" smtClean="0"/>
              <a:t> </a:t>
            </a:r>
            <a:r>
              <a:rPr lang="en-US" sz="2800" dirty="0" err="1" smtClean="0"/>
              <a:t>na</a:t>
            </a:r>
            <a:r>
              <a:rPr lang="en-US" sz="2800" dirty="0" smtClean="0"/>
              <a:t> </a:t>
            </a:r>
            <a:r>
              <a:rPr lang="en-US" sz="2800" dirty="0" err="1" smtClean="0"/>
              <a:t>gestão</a:t>
            </a:r>
            <a:r>
              <a:rPr lang="en-US" sz="2800" dirty="0" smtClean="0"/>
              <a:t> das </a:t>
            </a:r>
            <a:r>
              <a:rPr lang="en-US" sz="2800" dirty="0" err="1" smtClean="0"/>
              <a:t>cenas</a:t>
            </a:r>
            <a:r>
              <a:rPr lang="en-US" sz="2800" dirty="0" smtClean="0"/>
              <a:t> da </a:t>
            </a:r>
            <a:r>
              <a:rPr lang="en-US" sz="2800" dirty="0" err="1" smtClean="0"/>
              <a:t>enunciação</a:t>
            </a:r>
            <a:r>
              <a:rPr lang="en-US" sz="2800" dirty="0" smtClean="0"/>
              <a:t>.</a:t>
            </a:r>
          </a:p>
          <a:p>
            <a:endParaRPr lang="en-US" sz="2800" dirty="0"/>
          </a:p>
        </p:txBody>
      </p:sp>
    </p:spTree>
    <p:extLst>
      <p:ext uri="{BB962C8B-B14F-4D97-AF65-F5344CB8AC3E}">
        <p14:creationId xmlns:p14="http://schemas.microsoft.com/office/powerpoint/2010/main" val="13593911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875334"/>
            <a:ext cx="7543800" cy="2593975"/>
          </a:xfrm>
        </p:spPr>
        <p:txBody>
          <a:bodyPr>
            <a:normAutofit/>
          </a:bodyPr>
          <a:lstStyle/>
          <a:p>
            <a:pPr algn="r"/>
            <a:r>
              <a:rPr lang="en-US" b="1" dirty="0" err="1" smtClean="0">
                <a:latin typeface="Bookman Old Style"/>
                <a:cs typeface="Bookman Old Style"/>
              </a:rPr>
              <a:t>Interlíngua</a:t>
            </a:r>
            <a:r>
              <a:rPr lang="en-US" b="1" dirty="0" smtClean="0">
                <a:latin typeface="Bookman Old Style"/>
                <a:cs typeface="Bookman Old Style"/>
              </a:rPr>
              <a:t>: </a:t>
            </a:r>
            <a:br>
              <a:rPr lang="en-US" b="1" dirty="0" smtClean="0">
                <a:latin typeface="Bookman Old Style"/>
                <a:cs typeface="Bookman Old Style"/>
              </a:rPr>
            </a:br>
            <a:r>
              <a:rPr lang="en-US" b="1" dirty="0" smtClean="0">
                <a:latin typeface="Bookman Old Style"/>
                <a:cs typeface="Bookman Old Style"/>
              </a:rPr>
              <a:t>um </a:t>
            </a:r>
            <a:r>
              <a:rPr lang="en-US" b="1" dirty="0" err="1" smtClean="0">
                <a:latin typeface="Bookman Old Style"/>
                <a:cs typeface="Bookman Old Style"/>
              </a:rPr>
              <a:t>hiato</a:t>
            </a:r>
            <a:r>
              <a:rPr lang="en-US" b="1" dirty="0" smtClean="0">
                <a:latin typeface="Bookman Old Style"/>
                <a:cs typeface="Bookman Old Style"/>
              </a:rPr>
              <a:t> </a:t>
            </a:r>
            <a:r>
              <a:rPr lang="en-US" b="1" dirty="0" err="1" smtClean="0">
                <a:latin typeface="Bookman Old Style"/>
                <a:cs typeface="Bookman Old Style"/>
              </a:rPr>
              <a:t>irredutível</a:t>
            </a:r>
            <a:endParaRPr lang="en-US" b="1" dirty="0">
              <a:latin typeface="Bookman Old Style"/>
              <a:cs typeface="Bookman Old Style"/>
            </a:endParaRPr>
          </a:p>
        </p:txBody>
      </p:sp>
      <p:sp>
        <p:nvSpPr>
          <p:cNvPr id="3" name="Subtitle 2"/>
          <p:cNvSpPr>
            <a:spLocks noGrp="1"/>
          </p:cNvSpPr>
          <p:nvPr>
            <p:ph type="subTitle" idx="1"/>
          </p:nvPr>
        </p:nvSpPr>
        <p:spPr>
          <a:xfrm>
            <a:off x="3743323" y="4030373"/>
            <a:ext cx="5120640" cy="1581150"/>
          </a:xfrm>
        </p:spPr>
        <p:txBody>
          <a:bodyPr>
            <a:normAutofit/>
          </a:bodyPr>
          <a:lstStyle/>
          <a:p>
            <a:pPr algn="r">
              <a:spcBef>
                <a:spcPts val="0"/>
              </a:spcBef>
            </a:pPr>
            <a:r>
              <a:rPr lang="en-US" sz="2000" dirty="0" smtClean="0"/>
              <a:t>Luciana Salazar Salgado</a:t>
            </a:r>
          </a:p>
          <a:p>
            <a:pPr algn="r">
              <a:spcBef>
                <a:spcPts val="0"/>
              </a:spcBef>
            </a:pPr>
            <a:r>
              <a:rPr lang="en-US" sz="2000" dirty="0" smtClean="0"/>
              <a:t>DL/PPGL  </a:t>
            </a:r>
            <a:r>
              <a:rPr lang="en-US" sz="2000" dirty="0" err="1" smtClean="0"/>
              <a:t>UFSCar</a:t>
            </a:r>
            <a:endParaRPr lang="en-US" sz="2000" dirty="0" smtClean="0"/>
          </a:p>
          <a:p>
            <a:pPr algn="r">
              <a:spcBef>
                <a:spcPts val="0"/>
              </a:spcBef>
            </a:pPr>
            <a:r>
              <a:rPr lang="en-US" sz="2000" dirty="0" err="1" smtClean="0"/>
              <a:t>FEsTA</a:t>
            </a:r>
            <a:r>
              <a:rPr lang="en-US" sz="2000" dirty="0" smtClean="0"/>
              <a:t>  IEL/</a:t>
            </a:r>
            <a:r>
              <a:rPr lang="en-US" sz="2000" dirty="0" err="1" smtClean="0"/>
              <a:t>Unicamp</a:t>
            </a:r>
            <a:endParaRPr lang="en-US" sz="2000" dirty="0"/>
          </a:p>
        </p:txBody>
      </p:sp>
    </p:spTree>
    <p:extLst>
      <p:ext uri="{BB962C8B-B14F-4D97-AF65-F5344CB8AC3E}">
        <p14:creationId xmlns:p14="http://schemas.microsoft.com/office/powerpoint/2010/main" val="418828508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u</a:t>
            </a:r>
            <a:r>
              <a:rPr lang="en-US" b="1" dirty="0" smtClean="0"/>
              <a:t>m </a:t>
            </a:r>
            <a:r>
              <a:rPr lang="en-US" b="1" dirty="0" err="1" smtClean="0"/>
              <a:t>fundamento</a:t>
            </a:r>
            <a:r>
              <a:rPr lang="en-US" b="1" dirty="0" smtClean="0"/>
              <a:t> da AD</a:t>
            </a:r>
            <a:r>
              <a:rPr lang="en-US" dirty="0" smtClean="0"/>
              <a:t/>
            </a:r>
            <a:br>
              <a:rPr lang="en-US" dirty="0" smtClean="0"/>
            </a:br>
            <a:endParaRPr lang="en-US" dirty="0"/>
          </a:p>
        </p:txBody>
      </p:sp>
      <p:sp>
        <p:nvSpPr>
          <p:cNvPr id="3" name="Content Placeholder 2"/>
          <p:cNvSpPr>
            <a:spLocks noGrp="1"/>
          </p:cNvSpPr>
          <p:nvPr>
            <p:ph idx="1"/>
          </p:nvPr>
        </p:nvSpPr>
        <p:spPr>
          <a:xfrm>
            <a:off x="457200" y="1417638"/>
            <a:ext cx="7467600" cy="4708525"/>
          </a:xfrm>
        </p:spPr>
        <p:txBody>
          <a:bodyPr>
            <a:normAutofit/>
          </a:bodyPr>
          <a:lstStyle/>
          <a:p>
            <a:r>
              <a:rPr lang="en-US" sz="2400" dirty="0" smtClean="0"/>
              <a:t>a </a:t>
            </a:r>
            <a:r>
              <a:rPr lang="en-US" sz="2400" dirty="0" err="1" smtClean="0"/>
              <a:t>língua</a:t>
            </a:r>
            <a:r>
              <a:rPr lang="en-US" sz="2400" dirty="0" smtClean="0"/>
              <a:t> </a:t>
            </a:r>
            <a:r>
              <a:rPr lang="en-US" sz="2400" dirty="0" err="1" smtClean="0"/>
              <a:t>é</a:t>
            </a:r>
            <a:r>
              <a:rPr lang="en-US" sz="2400" dirty="0" smtClean="0"/>
              <a:t> </a:t>
            </a:r>
            <a:r>
              <a:rPr lang="en-US" sz="2400" dirty="0" err="1" smtClean="0"/>
              <a:t>opaca</a:t>
            </a:r>
            <a:endParaRPr lang="en-US" sz="2400" dirty="0" smtClean="0"/>
          </a:p>
          <a:p>
            <a:endParaRPr lang="en-US" sz="2400" dirty="0"/>
          </a:p>
          <a:p>
            <a:r>
              <a:rPr lang="en-US" sz="2400" dirty="0" err="1"/>
              <a:t>os</a:t>
            </a:r>
            <a:r>
              <a:rPr lang="en-US" sz="2400" dirty="0"/>
              <a:t> </a:t>
            </a:r>
            <a:r>
              <a:rPr lang="en-US" sz="2400" dirty="0" err="1"/>
              <a:t>sentidos</a:t>
            </a:r>
            <a:r>
              <a:rPr lang="en-US" sz="2400" dirty="0"/>
              <a:t> </a:t>
            </a:r>
            <a:r>
              <a:rPr lang="en-US" sz="2400" dirty="0" err="1"/>
              <a:t>são</a:t>
            </a:r>
            <a:r>
              <a:rPr lang="en-US" sz="2400" dirty="0"/>
              <a:t> dados </a:t>
            </a:r>
            <a:r>
              <a:rPr lang="en-US" sz="2400" dirty="0" err="1"/>
              <a:t>na</a:t>
            </a:r>
            <a:r>
              <a:rPr lang="en-US" sz="2400" dirty="0"/>
              <a:t> </a:t>
            </a:r>
            <a:r>
              <a:rPr lang="en-US" sz="2400" dirty="0" err="1"/>
              <a:t>relação</a:t>
            </a:r>
            <a:r>
              <a:rPr lang="en-US" sz="2400" dirty="0"/>
              <a:t> </a:t>
            </a:r>
            <a:r>
              <a:rPr lang="en-US" sz="2400" dirty="0" err="1" smtClean="0"/>
              <a:t>parafrástica</a:t>
            </a:r>
            <a:endParaRPr lang="en-US" sz="2400" dirty="0"/>
          </a:p>
          <a:p>
            <a:endParaRPr lang="en-US" sz="2400" dirty="0" smtClean="0"/>
          </a:p>
          <a:p>
            <a:r>
              <a:rPr lang="en-US" sz="2400" dirty="0"/>
              <a:t>a</a:t>
            </a:r>
            <a:r>
              <a:rPr lang="en-US" sz="2400" dirty="0" smtClean="0"/>
              <a:t> </a:t>
            </a:r>
            <a:r>
              <a:rPr lang="en-US" sz="2400" dirty="0" err="1" smtClean="0"/>
              <a:t>língua</a:t>
            </a:r>
            <a:r>
              <a:rPr lang="en-US" sz="2400" dirty="0" smtClean="0"/>
              <a:t> tem </a:t>
            </a:r>
            <a:r>
              <a:rPr lang="en-US" sz="2400" dirty="0" err="1" smtClean="0"/>
              <a:t>autonomia</a:t>
            </a:r>
            <a:r>
              <a:rPr lang="en-US" sz="2400" dirty="0" smtClean="0"/>
              <a:t> </a:t>
            </a:r>
            <a:r>
              <a:rPr lang="en-US" sz="2400" dirty="0" err="1" smtClean="0"/>
              <a:t>relativa</a:t>
            </a:r>
            <a:endParaRPr lang="en-US" sz="2400" dirty="0" smtClean="0"/>
          </a:p>
          <a:p>
            <a:pPr marL="36576" indent="0" algn="just">
              <a:buNone/>
            </a:pPr>
            <a:endParaRPr lang="en-US" dirty="0"/>
          </a:p>
          <a:p>
            <a:pPr marL="36576" indent="0" algn="just">
              <a:buNone/>
            </a:pPr>
            <a:r>
              <a:rPr lang="en-US" sz="2600" i="1" dirty="0" err="1" smtClean="0"/>
              <a:t>Os</a:t>
            </a:r>
            <a:r>
              <a:rPr lang="en-US" sz="2600" i="1" dirty="0" smtClean="0"/>
              <a:t> </a:t>
            </a:r>
            <a:r>
              <a:rPr lang="en-US" sz="2600" i="1" dirty="0" err="1" smtClean="0"/>
              <a:t>sentidos</a:t>
            </a:r>
            <a:r>
              <a:rPr lang="en-US" sz="2600" i="1" dirty="0" smtClean="0"/>
              <a:t> se </a:t>
            </a:r>
            <a:r>
              <a:rPr lang="en-US" sz="2600" i="1" dirty="0" err="1" smtClean="0"/>
              <a:t>produzem</a:t>
            </a:r>
            <a:r>
              <a:rPr lang="en-US" sz="2600" i="1" dirty="0" smtClean="0"/>
              <a:t> </a:t>
            </a:r>
            <a:r>
              <a:rPr lang="en-US" sz="2600" i="1" dirty="0" err="1" smtClean="0"/>
              <a:t>na</a:t>
            </a:r>
            <a:r>
              <a:rPr lang="en-US" sz="2600" i="1" dirty="0" smtClean="0"/>
              <a:t> </a:t>
            </a:r>
            <a:r>
              <a:rPr lang="en-US" sz="2600" i="1" dirty="0" err="1" smtClean="0"/>
              <a:t>relação</a:t>
            </a:r>
            <a:r>
              <a:rPr lang="en-US" sz="2600" i="1" dirty="0" smtClean="0"/>
              <a:t> da </a:t>
            </a:r>
            <a:r>
              <a:rPr lang="en-US" sz="2600" i="1" dirty="0" err="1" smtClean="0"/>
              <a:t>língua</a:t>
            </a:r>
            <a:r>
              <a:rPr lang="en-US" sz="2600" i="1" dirty="0" smtClean="0"/>
              <a:t> com o </a:t>
            </a:r>
            <a:r>
              <a:rPr lang="en-US" sz="2600" i="1" dirty="0" err="1" smtClean="0"/>
              <a:t>vivido</a:t>
            </a:r>
            <a:r>
              <a:rPr lang="en-US" sz="2600" i="1" dirty="0" smtClean="0"/>
              <a:t>, com a </a:t>
            </a:r>
            <a:r>
              <a:rPr lang="en-US" sz="2600" i="1" dirty="0" err="1" smtClean="0"/>
              <a:t>organização</a:t>
            </a:r>
            <a:r>
              <a:rPr lang="en-US" sz="2600" i="1" dirty="0" smtClean="0"/>
              <a:t> social, com as </a:t>
            </a:r>
            <a:r>
              <a:rPr lang="en-US" sz="2600" i="1" dirty="0" err="1" smtClean="0"/>
              <a:t>condições</a:t>
            </a:r>
            <a:r>
              <a:rPr lang="en-US" sz="2600" i="1" dirty="0" smtClean="0"/>
              <a:t> de </a:t>
            </a:r>
            <a:r>
              <a:rPr lang="en-US" sz="2600" i="1" dirty="0" err="1" smtClean="0"/>
              <a:t>produção</a:t>
            </a:r>
            <a:r>
              <a:rPr lang="en-US" sz="2600" i="1" dirty="0" smtClean="0"/>
              <a:t> dos </a:t>
            </a:r>
            <a:r>
              <a:rPr lang="en-US" sz="2600" i="1" dirty="0" err="1" smtClean="0"/>
              <a:t>discursos</a:t>
            </a:r>
            <a:r>
              <a:rPr lang="en-US" sz="2600" i="1" dirty="0" smtClean="0"/>
              <a:t> – </a:t>
            </a:r>
            <a:r>
              <a:rPr lang="en-US" sz="2600" i="1" dirty="0" err="1" smtClean="0"/>
              <a:t>que</a:t>
            </a:r>
            <a:r>
              <a:rPr lang="en-US" sz="2600" i="1" dirty="0" smtClean="0"/>
              <a:t> se </a:t>
            </a:r>
            <a:r>
              <a:rPr lang="en-US" sz="2600" i="1" dirty="0" err="1" smtClean="0"/>
              <a:t>linearizam</a:t>
            </a:r>
            <a:r>
              <a:rPr lang="en-US" sz="2600" i="1" dirty="0" smtClean="0"/>
              <a:t> </a:t>
            </a:r>
            <a:r>
              <a:rPr lang="en-US" sz="2600" i="1" dirty="0" err="1" smtClean="0"/>
              <a:t>em</a:t>
            </a:r>
            <a:r>
              <a:rPr lang="en-US" sz="2600" i="1" dirty="0" smtClean="0"/>
              <a:t> </a:t>
            </a:r>
            <a:r>
              <a:rPr lang="en-US" sz="2600" i="1" dirty="0" err="1" smtClean="0"/>
              <a:t>textos</a:t>
            </a:r>
            <a:r>
              <a:rPr lang="en-US" sz="2600" i="1" dirty="0" smtClean="0"/>
              <a:t>…</a:t>
            </a:r>
            <a:endParaRPr lang="en-US" sz="2600" i="1" dirty="0"/>
          </a:p>
        </p:txBody>
      </p:sp>
    </p:spTree>
    <p:extLst>
      <p:ext uri="{BB962C8B-B14F-4D97-AF65-F5344CB8AC3E}">
        <p14:creationId xmlns:p14="http://schemas.microsoft.com/office/powerpoint/2010/main" val="327956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i</a:t>
            </a:r>
            <a:r>
              <a:rPr lang="en-US" b="1" dirty="0" err="1" smtClean="0"/>
              <a:t>nterlíngua</a:t>
            </a:r>
            <a:r>
              <a:rPr lang="en-US" dirty="0" smtClean="0"/>
              <a:t/>
            </a:r>
            <a:br>
              <a:rPr lang="en-US" dirty="0" smtClean="0"/>
            </a:br>
            <a:endParaRPr lang="en-US" dirty="0"/>
          </a:p>
        </p:txBody>
      </p:sp>
      <p:sp>
        <p:nvSpPr>
          <p:cNvPr id="3" name="Content Placeholder 2"/>
          <p:cNvSpPr>
            <a:spLocks noGrp="1"/>
          </p:cNvSpPr>
          <p:nvPr>
            <p:ph idx="1"/>
          </p:nvPr>
        </p:nvSpPr>
        <p:spPr>
          <a:xfrm>
            <a:off x="457200" y="1417638"/>
            <a:ext cx="7467600" cy="5017770"/>
          </a:xfrm>
        </p:spPr>
        <p:txBody>
          <a:bodyPr>
            <a:normAutofit fontScale="85000" lnSpcReduction="10000"/>
          </a:bodyPr>
          <a:lstStyle/>
          <a:p>
            <a:pPr marL="36576" indent="0" algn="just">
              <a:buNone/>
            </a:pPr>
            <a:r>
              <a:rPr lang="en-US" sz="2800" dirty="0" err="1" smtClean="0"/>
              <a:t>interação</a:t>
            </a:r>
            <a:r>
              <a:rPr lang="en-US" sz="2800" dirty="0" smtClean="0"/>
              <a:t> das </a:t>
            </a:r>
            <a:r>
              <a:rPr lang="en-US" sz="2800" dirty="0" err="1" smtClean="0"/>
              <a:t>línguas</a:t>
            </a:r>
            <a:r>
              <a:rPr lang="en-US" sz="2800" dirty="0" smtClean="0"/>
              <a:t> e dos </a:t>
            </a:r>
            <a:r>
              <a:rPr lang="en-US" sz="2800" dirty="0" err="1" smtClean="0"/>
              <a:t>registros</a:t>
            </a:r>
            <a:r>
              <a:rPr lang="en-US" sz="2800" dirty="0" smtClean="0"/>
              <a:t> </a:t>
            </a:r>
            <a:r>
              <a:rPr lang="en-US" sz="2800" dirty="0" err="1" smtClean="0"/>
              <a:t>ou</a:t>
            </a:r>
            <a:r>
              <a:rPr lang="en-US" sz="2800" dirty="0" smtClean="0"/>
              <a:t> </a:t>
            </a:r>
            <a:r>
              <a:rPr lang="en-US" sz="2800" dirty="0" err="1" smtClean="0"/>
              <a:t>variedades</a:t>
            </a:r>
            <a:r>
              <a:rPr lang="en-US" sz="2800" dirty="0" smtClean="0"/>
              <a:t> de </a:t>
            </a:r>
            <a:r>
              <a:rPr lang="en-US" sz="2800" dirty="0" err="1" smtClean="0"/>
              <a:t>uma</a:t>
            </a:r>
            <a:r>
              <a:rPr lang="en-US" sz="2800" dirty="0" smtClean="0"/>
              <a:t> </a:t>
            </a:r>
            <a:r>
              <a:rPr lang="en-US" sz="2800" dirty="0" err="1" smtClean="0"/>
              <a:t>língua</a:t>
            </a:r>
            <a:r>
              <a:rPr lang="en-US" sz="2800" dirty="0" smtClean="0"/>
              <a:t> </a:t>
            </a:r>
            <a:r>
              <a:rPr lang="en-US" sz="2800" dirty="0" err="1" smtClean="0"/>
              <a:t>acessíveis</a:t>
            </a:r>
            <a:r>
              <a:rPr lang="en-US" sz="2800" dirty="0" smtClean="0"/>
              <a:t> </a:t>
            </a:r>
            <a:r>
              <a:rPr lang="en-US" sz="2800" dirty="0" err="1" smtClean="0"/>
              <a:t>em</a:t>
            </a:r>
            <a:r>
              <a:rPr lang="en-US" sz="2800" dirty="0" smtClean="0"/>
              <a:t> </a:t>
            </a:r>
            <a:r>
              <a:rPr lang="en-US" sz="2800" dirty="0" err="1" smtClean="0"/>
              <a:t>uma</a:t>
            </a:r>
            <a:r>
              <a:rPr lang="en-US" sz="2800" dirty="0" smtClean="0"/>
              <a:t> dada  </a:t>
            </a:r>
            <a:r>
              <a:rPr lang="en-US" sz="2800" dirty="0" err="1" smtClean="0"/>
              <a:t>conjuntura</a:t>
            </a:r>
            <a:endParaRPr lang="en-US" sz="2800" dirty="0" smtClean="0"/>
          </a:p>
          <a:p>
            <a:pPr marL="36576" indent="0">
              <a:buNone/>
            </a:pPr>
            <a:endParaRPr lang="en-US" dirty="0"/>
          </a:p>
          <a:p>
            <a:pPr marL="36576" indent="0">
              <a:buNone/>
            </a:pPr>
            <a:r>
              <a:rPr lang="en-US" i="1" dirty="0" err="1" smtClean="0"/>
              <a:t>código</a:t>
            </a:r>
            <a:r>
              <a:rPr lang="en-US" i="1" dirty="0" smtClean="0"/>
              <a:t> </a:t>
            </a:r>
            <a:r>
              <a:rPr lang="en-US" i="1" dirty="0" err="1" smtClean="0"/>
              <a:t>linguageiro</a:t>
            </a:r>
            <a:r>
              <a:rPr lang="en-US" i="1" dirty="0" smtClean="0"/>
              <a:t> </a:t>
            </a:r>
          </a:p>
          <a:p>
            <a:pPr marL="36576" indent="0" algn="just">
              <a:buNone/>
            </a:pPr>
            <a:endParaRPr lang="en-US" sz="2800" dirty="0"/>
          </a:p>
          <a:p>
            <a:pPr marL="36576" indent="0" algn="just">
              <a:buNone/>
            </a:pPr>
            <a:r>
              <a:rPr lang="pt-BR" sz="2600" dirty="0" smtClean="0"/>
              <a:t>Associam-se estreitamente nessa noção as acepções de "código" como sistema de regras e de signos que permite uma comunicação e de "código" como conjunto de prescrições: por definição, o uso da língua que a obra implica se apresenta como a maneira pela qual se tem de enunciar, por ser esta a única maneira compatível com o universo que assim se instaura ([Maingueneau, 2006: 182).</a:t>
            </a:r>
          </a:p>
          <a:p>
            <a:pPr marL="36576" indent="0" algn="just">
              <a:buNone/>
            </a:pPr>
            <a:endParaRPr lang="pt-BR" sz="2600" dirty="0" smtClean="0"/>
          </a:p>
          <a:p>
            <a:pPr marL="36576" indent="0" algn="just">
              <a:buNone/>
            </a:pPr>
            <a:r>
              <a:rPr lang="en-US" sz="2400" dirty="0" err="1"/>
              <a:t>constitui</a:t>
            </a:r>
            <a:r>
              <a:rPr lang="en-US" sz="2400" dirty="0"/>
              <a:t> um </a:t>
            </a:r>
            <a:r>
              <a:rPr lang="en-US" sz="2400" dirty="0" err="1"/>
              <a:t>posicionamento</a:t>
            </a:r>
            <a:r>
              <a:rPr lang="en-US" sz="2400" dirty="0"/>
              <a:t>; </a:t>
            </a:r>
            <a:r>
              <a:rPr lang="en-US" sz="2400" dirty="0" err="1"/>
              <a:t>maneira</a:t>
            </a:r>
            <a:r>
              <a:rPr lang="en-US" sz="2400" dirty="0"/>
              <a:t> singular de </a:t>
            </a:r>
            <a:r>
              <a:rPr lang="en-US" sz="2400" dirty="0" err="1"/>
              <a:t>gerir</a:t>
            </a:r>
            <a:r>
              <a:rPr lang="en-US" sz="2400" dirty="0"/>
              <a:t> a </a:t>
            </a:r>
            <a:r>
              <a:rPr lang="en-US" sz="2400" dirty="0" err="1"/>
              <a:t>interlíngua</a:t>
            </a:r>
            <a:endParaRPr lang="en-US" sz="2400" dirty="0"/>
          </a:p>
          <a:p>
            <a:pPr marL="36576" indent="0" algn="just">
              <a:buNone/>
            </a:pPr>
            <a:endParaRPr lang="pt-BR" sz="2600" dirty="0" smtClean="0"/>
          </a:p>
          <a:p>
            <a:pPr marL="36576" indent="0" algn="just">
              <a:buNone/>
            </a:pPr>
            <a:endParaRPr lang="pt-BR" sz="2600" dirty="0" smtClean="0"/>
          </a:p>
          <a:p>
            <a:pPr marL="36576" indent="0" algn="just">
              <a:buNone/>
            </a:pPr>
            <a:endParaRPr lang="en-US" sz="2800" dirty="0" smtClean="0"/>
          </a:p>
          <a:p>
            <a:pPr marL="36576" indent="0">
              <a:buNone/>
            </a:pPr>
            <a:endParaRPr lang="en-US" dirty="0"/>
          </a:p>
        </p:txBody>
      </p:sp>
    </p:spTree>
    <p:extLst>
      <p:ext uri="{BB962C8B-B14F-4D97-AF65-F5344CB8AC3E}">
        <p14:creationId xmlns:p14="http://schemas.microsoft.com/office/powerpoint/2010/main" val="3955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03715" y="274577"/>
            <a:ext cx="8101300" cy="6126223"/>
          </a:xfrm>
        </p:spPr>
        <p:txBody>
          <a:bodyPr>
            <a:normAutofit lnSpcReduction="10000"/>
          </a:bodyPr>
          <a:lstStyle/>
          <a:p>
            <a:pPr marL="114300" indent="0" algn="just">
              <a:buNone/>
            </a:pPr>
            <a:r>
              <a:rPr lang="pt-BR" dirty="0" smtClean="0">
                <a:latin typeface="Times New Roman"/>
                <a:cs typeface="Times New Roman"/>
              </a:rPr>
              <a:t>  </a:t>
            </a:r>
          </a:p>
          <a:p>
            <a:pPr marL="114300" indent="0" algn="just">
              <a:buNone/>
            </a:pPr>
            <a:r>
              <a:rPr lang="pt-BR" sz="2000" b="1" dirty="0">
                <a:latin typeface="Times New Roman"/>
                <a:cs typeface="Times New Roman"/>
              </a:rPr>
              <a:t> </a:t>
            </a:r>
            <a:r>
              <a:rPr lang="pt-BR" sz="2000" b="1" dirty="0" smtClean="0">
                <a:latin typeface="Times New Roman"/>
                <a:cs typeface="Times New Roman"/>
              </a:rPr>
              <a:t>   Na </a:t>
            </a:r>
            <a:r>
              <a:rPr lang="pt-BR" sz="2000" b="1" dirty="0">
                <a:latin typeface="Times New Roman"/>
                <a:cs typeface="Times New Roman"/>
              </a:rPr>
              <a:t>outra ponta, afastando-se dos centros urbanos, o cineasta Roberto Berliner produziu o documentário </a:t>
            </a:r>
            <a:r>
              <a:rPr lang="pt-BR" sz="2000" b="1" i="1" dirty="0">
                <a:latin typeface="Times New Roman"/>
                <a:cs typeface="Times New Roman"/>
              </a:rPr>
              <a:t>Som da rua</a:t>
            </a:r>
            <a:r>
              <a:rPr lang="pt-BR" sz="2000" b="1" dirty="0">
                <a:latin typeface="Times New Roman"/>
                <a:cs typeface="Times New Roman"/>
              </a:rPr>
              <a:t>, quando embarcou numa expedição sonora rumo às periferias </a:t>
            </a:r>
            <a:r>
              <a:rPr lang="pt-BR" sz="2000" b="1" dirty="0">
                <a:solidFill>
                  <a:srgbClr val="BB35AE"/>
                </a:solidFill>
                <a:latin typeface="Times New Roman"/>
                <a:cs typeface="Times New Roman"/>
              </a:rPr>
              <a:t>nos estados </a:t>
            </a:r>
            <a:r>
              <a:rPr lang="pt-BR" sz="2000" b="1" dirty="0">
                <a:latin typeface="Times New Roman"/>
                <a:cs typeface="Times New Roman"/>
              </a:rPr>
              <a:t>do Nordeste, </a:t>
            </a:r>
            <a:r>
              <a:rPr lang="pt-BR" sz="2000" b="1" dirty="0">
                <a:solidFill>
                  <a:srgbClr val="CA39BC"/>
                </a:solidFill>
                <a:latin typeface="Times New Roman"/>
                <a:cs typeface="Times New Roman"/>
              </a:rPr>
              <a:t>nos do </a:t>
            </a:r>
            <a:r>
              <a:rPr lang="pt-BR" sz="2000" b="1" dirty="0">
                <a:latin typeface="Times New Roman"/>
                <a:cs typeface="Times New Roman"/>
              </a:rPr>
              <a:t>Norte </a:t>
            </a:r>
            <a:r>
              <a:rPr lang="pt-BR" sz="2000" b="1" dirty="0">
                <a:solidFill>
                  <a:srgbClr val="CA39BC"/>
                </a:solidFill>
                <a:latin typeface="Times New Roman"/>
                <a:cs typeface="Times New Roman"/>
              </a:rPr>
              <a:t>e em </a:t>
            </a:r>
            <a:r>
              <a:rPr lang="pt-BR" sz="2000" b="1" dirty="0">
                <a:latin typeface="Times New Roman"/>
                <a:cs typeface="Times New Roman"/>
              </a:rPr>
              <a:t>Minas, locais </a:t>
            </a:r>
            <a:r>
              <a:rPr lang="pt-BR" sz="2000" b="1" dirty="0" smtClean="0">
                <a:latin typeface="Times New Roman"/>
                <a:cs typeface="Times New Roman"/>
              </a:rPr>
              <a:t>onde </a:t>
            </a:r>
            <a:r>
              <a:rPr lang="pt-BR" sz="2000" b="1" dirty="0">
                <a:latin typeface="Times New Roman"/>
                <a:cs typeface="Times New Roman"/>
              </a:rPr>
              <a:t>filmou músicos </a:t>
            </a:r>
            <a:r>
              <a:rPr lang="pt-BR" sz="2000" b="1" dirty="0" smtClean="0">
                <a:latin typeface="Times New Roman"/>
                <a:cs typeface="Times New Roman"/>
              </a:rPr>
              <a:t>que </a:t>
            </a:r>
            <a:r>
              <a:rPr lang="pt-BR" sz="2000" b="1" dirty="0">
                <a:solidFill>
                  <a:srgbClr val="CA39BC"/>
                </a:solidFill>
                <a:latin typeface="Times New Roman"/>
                <a:cs typeface="Times New Roman"/>
              </a:rPr>
              <a:t>muitos </a:t>
            </a:r>
            <a:r>
              <a:rPr lang="pt-BR" sz="2000" b="1" dirty="0" smtClean="0">
                <a:solidFill>
                  <a:srgbClr val="CA39BC"/>
                </a:solidFill>
                <a:latin typeface="Times New Roman"/>
                <a:cs typeface="Times New Roman"/>
              </a:rPr>
              <a:t>de</a:t>
            </a:r>
            <a:r>
              <a:rPr lang="pt-BR" sz="2000" b="1" baseline="30000" dirty="0" smtClean="0">
                <a:solidFill>
                  <a:srgbClr val="CA39BC"/>
                </a:solidFill>
                <a:latin typeface="Times New Roman"/>
                <a:cs typeface="Times New Roman"/>
              </a:rPr>
              <a:t>16</a:t>
            </a:r>
            <a:r>
              <a:rPr lang="pt-BR" sz="2000" b="1" dirty="0">
                <a:solidFill>
                  <a:srgbClr val="CA39BC"/>
                </a:solidFill>
                <a:latin typeface="Times New Roman"/>
                <a:cs typeface="Times New Roman"/>
              </a:rPr>
              <a:t> </a:t>
            </a:r>
            <a:r>
              <a:rPr lang="pt-BR" sz="2000" b="1" dirty="0" smtClean="0">
                <a:latin typeface="Times New Roman"/>
                <a:cs typeface="Times New Roman"/>
              </a:rPr>
              <a:t>nós </a:t>
            </a:r>
            <a:r>
              <a:rPr lang="pt-BR" sz="2000" b="1" dirty="0">
                <a:latin typeface="Times New Roman"/>
                <a:cs typeface="Times New Roman"/>
              </a:rPr>
              <a:t>desconhecemos. </a:t>
            </a:r>
          </a:p>
          <a:p>
            <a:pPr marL="114300" indent="0" algn="just">
              <a:buNone/>
            </a:pPr>
            <a:r>
              <a:rPr lang="pt-BR" sz="2000" b="1" dirty="0" smtClean="0">
                <a:latin typeface="Times New Roman"/>
                <a:ea typeface="ＭＳ Ｐゴシック" charset="0"/>
                <a:cs typeface="Times New Roman"/>
              </a:rPr>
              <a:t>  O </a:t>
            </a:r>
            <a:r>
              <a:rPr lang="pt-BR" sz="2000" b="1" i="1" dirty="0">
                <a:latin typeface="Times New Roman"/>
                <a:ea typeface="ＭＳ Ｐゴシック" charset="0"/>
                <a:cs typeface="Times New Roman"/>
              </a:rPr>
              <a:t>Som da Rua</a:t>
            </a:r>
            <a:r>
              <a:rPr lang="pt-BR" sz="2000" b="1" dirty="0">
                <a:latin typeface="Times New Roman"/>
                <a:ea typeface="ＭＳ Ｐゴシック" charset="0"/>
                <a:cs typeface="Times New Roman"/>
              </a:rPr>
              <a:t> representa um murmúrio constante ouvido nas esquinas de </a:t>
            </a:r>
            <a:r>
              <a:rPr lang="pt-BR" sz="2000" b="1" dirty="0">
                <a:solidFill>
                  <a:srgbClr val="F732F2"/>
                </a:solidFill>
                <a:latin typeface="Times New Roman"/>
                <a:ea typeface="ＭＳ Ｐゴシック" charset="0"/>
                <a:cs typeface="Times New Roman"/>
              </a:rPr>
              <a:t>qualquer</a:t>
            </a:r>
            <a:r>
              <a:rPr lang="pt-BR" sz="2000" b="1" baseline="30000" dirty="0">
                <a:solidFill>
                  <a:srgbClr val="F732F2"/>
                </a:solidFill>
                <a:latin typeface="Times New Roman"/>
                <a:ea typeface="ＭＳ Ｐゴシック" charset="0"/>
                <a:cs typeface="Times New Roman"/>
              </a:rPr>
              <a:t>15</a:t>
            </a:r>
            <a:r>
              <a:rPr lang="pt-BR" sz="2000" b="1" dirty="0">
                <a:latin typeface="Times New Roman"/>
                <a:ea typeface="ＭＳ Ｐゴシック" charset="0"/>
                <a:cs typeface="Times New Roman"/>
              </a:rPr>
              <a:t> cidade brasileira. São histórias de pessoas que entoam canções, que improvisam versos, que recitam cordéis, que tocam instrumentos </a:t>
            </a:r>
            <a:r>
              <a:rPr lang="pt-BR" sz="2000" b="1" dirty="0">
                <a:solidFill>
                  <a:srgbClr val="F732F2"/>
                </a:solidFill>
                <a:latin typeface="Times New Roman"/>
                <a:ea typeface="ＭＳ Ｐゴシック" charset="0"/>
                <a:cs typeface="Times New Roman"/>
              </a:rPr>
              <a:t>toscos</a:t>
            </a:r>
            <a:r>
              <a:rPr lang="pt-BR" sz="2000" b="1" baseline="30000" dirty="0">
                <a:solidFill>
                  <a:srgbClr val="F732F2"/>
                </a:solidFill>
                <a:latin typeface="Times New Roman"/>
                <a:ea typeface="ＭＳ Ｐゴシック" charset="0"/>
                <a:cs typeface="Times New Roman"/>
              </a:rPr>
              <a:t>16</a:t>
            </a:r>
            <a:r>
              <a:rPr lang="pt-BR" sz="2000" b="1" dirty="0">
                <a:latin typeface="Times New Roman"/>
                <a:ea typeface="ＭＳ Ｐゴシック" charset="0"/>
                <a:cs typeface="Times New Roman"/>
              </a:rPr>
              <a:t> na calçada, com microfones </a:t>
            </a:r>
            <a:r>
              <a:rPr lang="pt-BR" sz="2000" b="1" dirty="0">
                <a:solidFill>
                  <a:srgbClr val="F732F2"/>
                </a:solidFill>
                <a:latin typeface="Times New Roman"/>
                <a:ea typeface="ＭＳ Ｐゴシック" charset="0"/>
                <a:cs typeface="Times New Roman"/>
              </a:rPr>
              <a:t>primitivos</a:t>
            </a:r>
            <a:r>
              <a:rPr lang="pt-BR" sz="2000" b="1" baseline="30000" dirty="0">
                <a:solidFill>
                  <a:srgbClr val="F732F2"/>
                </a:solidFill>
                <a:latin typeface="Times New Roman"/>
                <a:ea typeface="ＭＳ Ｐゴシック" charset="0"/>
                <a:cs typeface="Times New Roman"/>
              </a:rPr>
              <a:t>17</a:t>
            </a:r>
            <a:r>
              <a:rPr lang="pt-BR" sz="2000" b="1" dirty="0">
                <a:latin typeface="Times New Roman"/>
                <a:ea typeface="ＭＳ Ｐゴシック" charset="0"/>
                <a:cs typeface="Times New Roman"/>
              </a:rPr>
              <a:t> presos ao pescoço e amplificadores de segunda mão, equilibrados </a:t>
            </a:r>
            <a:r>
              <a:rPr lang="pt-BR" sz="2000" b="1" dirty="0">
                <a:solidFill>
                  <a:srgbClr val="F732F2"/>
                </a:solidFill>
                <a:latin typeface="Times New Roman"/>
                <a:ea typeface="ＭＳ Ｐゴシック" charset="0"/>
                <a:cs typeface="Times New Roman"/>
              </a:rPr>
              <a:t>num </a:t>
            </a:r>
            <a:r>
              <a:rPr lang="pt-BR" sz="2000" b="1" dirty="0">
                <a:latin typeface="Times New Roman"/>
                <a:ea typeface="ＭＳ Ｐゴシック" charset="0"/>
                <a:cs typeface="Times New Roman"/>
              </a:rPr>
              <a:t>banquinh</a:t>
            </a:r>
            <a:r>
              <a:rPr lang="pt-BR" sz="2000" b="1" dirty="0">
                <a:solidFill>
                  <a:srgbClr val="F732F2"/>
                </a:solidFill>
                <a:latin typeface="Times New Roman"/>
                <a:ea typeface="ＭＳ Ｐゴシック" charset="0"/>
                <a:cs typeface="Times New Roman"/>
              </a:rPr>
              <a:t>o.</a:t>
            </a:r>
            <a:r>
              <a:rPr lang="pt-BR" sz="2000" b="1" dirty="0">
                <a:latin typeface="Times New Roman"/>
                <a:ea typeface="ＭＳ Ｐゴシック" charset="0"/>
                <a:cs typeface="Times New Roman"/>
              </a:rPr>
              <a:t> É a rua sertaneja, evangélica, caipira, social, cheia de humores e rumores que Berliner nos </a:t>
            </a:r>
            <a:r>
              <a:rPr lang="pt-BR" sz="2000" b="1" dirty="0" smtClean="0">
                <a:latin typeface="Times New Roman"/>
                <a:ea typeface="ＭＳ Ｐゴシック" charset="0"/>
                <a:cs typeface="Times New Roman"/>
              </a:rPr>
              <a:t>apresenta.</a:t>
            </a:r>
          </a:p>
          <a:p>
            <a:pPr marL="114300" indent="0" algn="just">
              <a:buNone/>
            </a:pPr>
            <a:r>
              <a:rPr lang="pt-BR" sz="2200" dirty="0" smtClean="0">
                <a:latin typeface="Times New Roman"/>
                <a:ea typeface="ＭＳ Ｐゴシック" charset="0"/>
                <a:cs typeface="Times New Roman"/>
              </a:rPr>
              <a:t> </a:t>
            </a:r>
            <a:r>
              <a:rPr lang="pt-BR" b="1" dirty="0">
                <a:latin typeface="Times New Roman"/>
                <a:ea typeface="ＭＳ Ｐゴシック" charset="0"/>
                <a:cs typeface="Times New Roman"/>
              </a:rPr>
              <a:t>	___________________</a:t>
            </a:r>
            <a:r>
              <a:rPr lang="pt-BR" b="1" baseline="30000" dirty="0">
                <a:latin typeface="Times New Roman"/>
                <a:ea typeface="ＭＳ Ｐゴシック" charset="0"/>
                <a:cs typeface="Times New Roman"/>
              </a:rPr>
              <a:t> </a:t>
            </a:r>
            <a:endParaRPr lang="pt-BR" b="1" dirty="0">
              <a:latin typeface="Times New Roman"/>
              <a:ea typeface="ＭＳ Ｐゴシック" charset="0"/>
              <a:cs typeface="Times New Roman"/>
            </a:endParaRPr>
          </a:p>
          <a:p>
            <a:pPr algn="just">
              <a:spcBef>
                <a:spcPct val="0"/>
              </a:spcBef>
              <a:buFontTx/>
              <a:buNone/>
            </a:pPr>
            <a:r>
              <a:rPr lang="pt-BR" b="1" baseline="30000" dirty="0">
                <a:latin typeface="Times New Roman"/>
                <a:ea typeface="ＭＳ Ｐゴシック" charset="0"/>
                <a:cs typeface="Times New Roman"/>
              </a:rPr>
              <a:t>	</a:t>
            </a:r>
            <a:endParaRPr lang="pt-BR" b="1" baseline="30000" dirty="0" smtClean="0">
              <a:latin typeface="Times New Roman"/>
              <a:ea typeface="ＭＳ Ｐゴシック" charset="0"/>
              <a:cs typeface="Times New Roman"/>
            </a:endParaRPr>
          </a:p>
          <a:p>
            <a:pPr algn="just">
              <a:spcBef>
                <a:spcPct val="0"/>
              </a:spcBef>
              <a:buNone/>
            </a:pPr>
            <a:r>
              <a:rPr lang="pt-BR" b="1" baseline="30000" dirty="0">
                <a:latin typeface="Times New Roman"/>
                <a:ea typeface="ＭＳ Ｐゴシック" charset="0"/>
                <a:cs typeface="Times New Roman"/>
              </a:rPr>
              <a:t>	</a:t>
            </a:r>
            <a:r>
              <a:rPr lang="pt-BR" sz="1800" b="1" baseline="30000" dirty="0" smtClean="0">
                <a:latin typeface="Times New Roman"/>
                <a:cs typeface="Times New Roman"/>
              </a:rPr>
              <a:t>16 </a:t>
            </a:r>
            <a:r>
              <a:rPr lang="pt-BR" sz="1800" b="1" dirty="0" smtClean="0">
                <a:latin typeface="Times New Roman"/>
                <a:cs typeface="Times New Roman"/>
              </a:rPr>
              <a:t>Supus </a:t>
            </a:r>
            <a:r>
              <a:rPr lang="pt-BR" sz="1800" b="1" dirty="0">
                <a:latin typeface="Times New Roman"/>
                <a:cs typeface="Times New Roman"/>
              </a:rPr>
              <a:t>que alguns </a:t>
            </a:r>
            <a:r>
              <a:rPr lang="pt-BR" sz="1800" b="1" dirty="0" smtClean="0">
                <a:latin typeface="Times New Roman"/>
                <a:cs typeface="Times New Roman"/>
              </a:rPr>
              <a:t>dos </a:t>
            </a:r>
            <a:r>
              <a:rPr lang="pt-BR" sz="1800" b="1" dirty="0">
                <a:latin typeface="Times New Roman"/>
                <a:cs typeface="Times New Roman"/>
              </a:rPr>
              <a:t>leitores do Zine podem não desconhecer. </a:t>
            </a:r>
          </a:p>
          <a:p>
            <a:pPr algn="just">
              <a:spcBef>
                <a:spcPct val="0"/>
              </a:spcBef>
              <a:buFontTx/>
              <a:buNone/>
            </a:pPr>
            <a:r>
              <a:rPr lang="pt-BR" sz="1800" b="1" baseline="30000" dirty="0" smtClean="0">
                <a:latin typeface="Times New Roman"/>
                <a:ea typeface="ＭＳ Ｐゴシック" charset="0"/>
                <a:cs typeface="Times New Roman"/>
              </a:rPr>
              <a:t>	15 </a:t>
            </a:r>
            <a:r>
              <a:rPr lang="pt-BR" sz="1800" b="1" dirty="0">
                <a:latin typeface="Times New Roman"/>
                <a:ea typeface="ＭＳ Ｐゴシック" charset="0"/>
                <a:cs typeface="Times New Roman"/>
              </a:rPr>
              <a:t>O termo é </a:t>
            </a:r>
            <a:r>
              <a:rPr lang="pt-BR" sz="1800" b="1" i="1" dirty="0">
                <a:latin typeface="Times New Roman"/>
                <a:ea typeface="ＭＳ Ｐゴシック" charset="0"/>
                <a:cs typeface="Times New Roman"/>
              </a:rPr>
              <a:t>qualquer</a:t>
            </a:r>
            <a:r>
              <a:rPr lang="pt-BR" sz="1800" b="1" dirty="0">
                <a:latin typeface="Times New Roman"/>
                <a:ea typeface="ＭＳ Ｐゴシック" charset="0"/>
                <a:cs typeface="Times New Roman"/>
              </a:rPr>
              <a:t> mesmo? Fiquei com dúvida.</a:t>
            </a:r>
          </a:p>
          <a:p>
            <a:pPr algn="just">
              <a:spcBef>
                <a:spcPct val="0"/>
              </a:spcBef>
              <a:buFontTx/>
              <a:buNone/>
            </a:pPr>
            <a:r>
              <a:rPr lang="pt-BR" sz="1800" b="1" baseline="30000" dirty="0">
                <a:latin typeface="Times New Roman"/>
                <a:ea typeface="ＭＳ Ｐゴシック" charset="0"/>
                <a:cs typeface="Times New Roman"/>
              </a:rPr>
              <a:t>	16</a:t>
            </a:r>
            <a:r>
              <a:rPr lang="pt-BR" sz="1800" b="1" dirty="0">
                <a:latin typeface="Times New Roman"/>
                <a:ea typeface="ＭＳ Ｐゴシック" charset="0"/>
                <a:cs typeface="Times New Roman"/>
              </a:rPr>
              <a:t> Ou </a:t>
            </a:r>
            <a:r>
              <a:rPr lang="pt-BR" sz="1800" b="1" i="1" dirty="0">
                <a:latin typeface="Times New Roman"/>
                <a:ea typeface="ＭＳ Ｐゴシック" charset="0"/>
                <a:cs typeface="Times New Roman"/>
              </a:rPr>
              <a:t>rústicos</a:t>
            </a:r>
            <a:r>
              <a:rPr lang="pt-BR" sz="1800" b="1" dirty="0">
                <a:latin typeface="Times New Roman"/>
                <a:ea typeface="ＭＳ Ｐゴシック" charset="0"/>
                <a:cs typeface="Times New Roman"/>
              </a:rPr>
              <a:t>?</a:t>
            </a:r>
          </a:p>
          <a:p>
            <a:pPr algn="just">
              <a:spcBef>
                <a:spcPct val="0"/>
              </a:spcBef>
              <a:buFontTx/>
              <a:buNone/>
            </a:pPr>
            <a:r>
              <a:rPr lang="pt-BR" sz="1800" b="1" baseline="30000" dirty="0">
                <a:latin typeface="Times New Roman"/>
                <a:ea typeface="ＭＳ Ｐゴシック" charset="0"/>
                <a:cs typeface="Times New Roman"/>
              </a:rPr>
              <a:t>	17 </a:t>
            </a:r>
            <a:r>
              <a:rPr lang="pt-BR" sz="1800" b="1" dirty="0">
                <a:latin typeface="Times New Roman"/>
                <a:ea typeface="ＭＳ Ｐゴシック" charset="0"/>
                <a:cs typeface="Times New Roman"/>
              </a:rPr>
              <a:t>Ou </a:t>
            </a:r>
            <a:r>
              <a:rPr lang="pt-BR" sz="1800" b="1" i="1" dirty="0">
                <a:latin typeface="Times New Roman"/>
                <a:ea typeface="ＭＳ Ｐゴシック" charset="0"/>
                <a:cs typeface="Times New Roman"/>
              </a:rPr>
              <a:t>antigos</a:t>
            </a:r>
            <a:r>
              <a:rPr lang="pt-BR" sz="1800" b="1" dirty="0">
                <a:latin typeface="Times New Roman"/>
                <a:ea typeface="ＭＳ Ｐゴシック" charset="0"/>
                <a:cs typeface="Times New Roman"/>
              </a:rPr>
              <a:t>?</a:t>
            </a:r>
          </a:p>
          <a:p>
            <a:pPr marL="114300" indent="0">
              <a:buNone/>
            </a:pPr>
            <a:endParaRPr lang="en-US" dirty="0"/>
          </a:p>
        </p:txBody>
      </p:sp>
    </p:spTree>
    <p:extLst>
      <p:ext uri="{BB962C8B-B14F-4D97-AF65-F5344CB8AC3E}">
        <p14:creationId xmlns:p14="http://schemas.microsoft.com/office/powerpoint/2010/main" val="344213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817558"/>
            <a:ext cx="8056031" cy="5308605"/>
          </a:xfrm>
        </p:spPr>
        <p:txBody>
          <a:bodyPr>
            <a:normAutofit fontScale="92500" lnSpcReduction="10000"/>
          </a:bodyPr>
          <a:lstStyle/>
          <a:p>
            <a:pPr marL="36576" indent="0">
              <a:buNone/>
            </a:pPr>
            <a:r>
              <a:rPr lang="en-US" b="1" dirty="0" err="1" smtClean="0">
                <a:solidFill>
                  <a:srgbClr val="FF6600"/>
                </a:solidFill>
              </a:rPr>
              <a:t>plurilinguismo</a:t>
            </a:r>
            <a:endParaRPr lang="en-US" b="1" dirty="0" smtClean="0">
              <a:solidFill>
                <a:srgbClr val="FF6600"/>
              </a:solidFill>
            </a:endParaRPr>
          </a:p>
          <a:p>
            <a:endParaRPr lang="en-US" dirty="0"/>
          </a:p>
          <a:p>
            <a:r>
              <a:rPr lang="en-US" dirty="0" err="1" smtClean="0"/>
              <a:t>interno</a:t>
            </a:r>
            <a:endParaRPr lang="en-US" dirty="0" smtClean="0"/>
          </a:p>
          <a:p>
            <a:r>
              <a:rPr lang="en-US" dirty="0" err="1" smtClean="0"/>
              <a:t>externo</a:t>
            </a:r>
            <a:endParaRPr lang="en-US" dirty="0" smtClean="0"/>
          </a:p>
          <a:p>
            <a:pPr marL="36576" indent="0">
              <a:buNone/>
            </a:pPr>
            <a:endParaRPr lang="en-US" dirty="0" smtClean="0"/>
          </a:p>
          <a:p>
            <a:pPr marL="36576" indent="0">
              <a:buNone/>
            </a:pPr>
            <a:endParaRPr lang="en-US" dirty="0" smtClean="0"/>
          </a:p>
          <a:p>
            <a:pPr marL="36576" indent="0">
              <a:buNone/>
            </a:pPr>
            <a:r>
              <a:rPr lang="en-US" b="1" dirty="0" err="1" smtClean="0">
                <a:solidFill>
                  <a:srgbClr val="FF6600"/>
                </a:solidFill>
              </a:rPr>
              <a:t>perilínguas</a:t>
            </a:r>
            <a:endParaRPr lang="en-US" b="1" dirty="0" smtClean="0">
              <a:solidFill>
                <a:srgbClr val="FF6600"/>
              </a:solidFill>
            </a:endParaRPr>
          </a:p>
          <a:p>
            <a:pPr marL="36576" indent="0">
              <a:buNone/>
            </a:pPr>
            <a:endParaRPr lang="en-US" b="1" dirty="0" smtClean="0"/>
          </a:p>
          <a:p>
            <a:r>
              <a:rPr lang="en-US" dirty="0" err="1"/>
              <a:t>i</a:t>
            </a:r>
            <a:r>
              <a:rPr lang="en-US" dirty="0" err="1" smtClean="0"/>
              <a:t>nfralíngua</a:t>
            </a:r>
            <a:r>
              <a:rPr lang="en-US" dirty="0" smtClean="0"/>
              <a:t> (</a:t>
            </a:r>
            <a:r>
              <a:rPr lang="en-US" dirty="0" err="1" smtClean="0"/>
              <a:t>hipolíngua</a:t>
            </a:r>
            <a:r>
              <a:rPr lang="en-US" dirty="0" smtClean="0"/>
              <a:t>)</a:t>
            </a:r>
          </a:p>
          <a:p>
            <a:r>
              <a:rPr lang="en-US" dirty="0" err="1" smtClean="0"/>
              <a:t>supralíngua</a:t>
            </a:r>
            <a:r>
              <a:rPr lang="en-US" dirty="0" smtClean="0"/>
              <a:t> (</a:t>
            </a:r>
            <a:r>
              <a:rPr lang="en-US" dirty="0" err="1" smtClean="0"/>
              <a:t>hiperlíngua</a:t>
            </a:r>
            <a:r>
              <a:rPr lang="en-US" dirty="0" smtClean="0"/>
              <a:t>)</a:t>
            </a:r>
            <a:endParaRPr lang="en-US" dirty="0"/>
          </a:p>
        </p:txBody>
      </p:sp>
    </p:spTree>
    <p:extLst>
      <p:ext uri="{BB962C8B-B14F-4D97-AF65-F5344CB8AC3E}">
        <p14:creationId xmlns:p14="http://schemas.microsoft.com/office/powerpoint/2010/main" val="361176681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xmlns:p14="http://schemas.microsoft.com/office/powerpoint/2010/main" spd="slow">
        <p:blinds dir="vert"/>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531994"/>
            <a:ext cx="8107523" cy="5594169"/>
          </a:xfrm>
        </p:spPr>
        <p:txBody>
          <a:bodyPr/>
          <a:lstStyle/>
          <a:p>
            <a:pPr marL="36576" indent="0">
              <a:buNone/>
            </a:pPr>
            <a:endParaRPr lang="en-US" dirty="0" smtClean="0"/>
          </a:p>
          <a:p>
            <a:pPr marL="36576" indent="0">
              <a:buNone/>
            </a:pPr>
            <a:endParaRPr lang="en-US" dirty="0"/>
          </a:p>
          <a:p>
            <a:pPr marL="36576" indent="0">
              <a:buNone/>
            </a:pPr>
            <a:endParaRPr lang="en-US" dirty="0" smtClean="0"/>
          </a:p>
          <a:p>
            <a:pPr marL="36576" indent="0">
              <a:buNone/>
            </a:pPr>
            <a:r>
              <a:rPr lang="en-US" sz="2800" dirty="0" smtClean="0"/>
              <a:t>“Como </a:t>
            </a:r>
            <a:r>
              <a:rPr lang="en-US" sz="2800" dirty="0" err="1" smtClean="0"/>
              <a:t>é</a:t>
            </a:r>
            <a:r>
              <a:rPr lang="en-US" sz="2800" dirty="0" smtClean="0"/>
              <a:t> </a:t>
            </a:r>
            <a:r>
              <a:rPr lang="en-US" sz="2800" dirty="0" err="1" smtClean="0"/>
              <a:t>que</a:t>
            </a:r>
            <a:r>
              <a:rPr lang="en-US" sz="2800" dirty="0" smtClean="0"/>
              <a:t> </a:t>
            </a:r>
            <a:r>
              <a:rPr lang="en-US" sz="2800" dirty="0" err="1" smtClean="0"/>
              <a:t>é</a:t>
            </a:r>
            <a:r>
              <a:rPr lang="en-US" sz="2800" dirty="0" smtClean="0"/>
              <a:t> a </a:t>
            </a:r>
            <a:r>
              <a:rPr lang="en-US" sz="2800" dirty="0" err="1" smtClean="0"/>
              <a:t>regra</a:t>
            </a:r>
            <a:r>
              <a:rPr lang="en-US" sz="2800" dirty="0" smtClean="0"/>
              <a:t> </a:t>
            </a:r>
            <a:r>
              <a:rPr lang="en-US" sz="2800" dirty="0" err="1" smtClean="0"/>
              <a:t>pra</a:t>
            </a:r>
            <a:r>
              <a:rPr lang="en-US" sz="2800" dirty="0" smtClean="0"/>
              <a:t> </a:t>
            </a:r>
            <a:r>
              <a:rPr lang="en-US" sz="2800" dirty="0" err="1" smtClean="0"/>
              <a:t>usar</a:t>
            </a:r>
            <a:r>
              <a:rPr lang="en-US" sz="2800" dirty="0" smtClean="0"/>
              <a:t> o </a:t>
            </a:r>
            <a:r>
              <a:rPr lang="en-US" sz="2800" dirty="0" err="1" smtClean="0"/>
              <a:t>termo</a:t>
            </a:r>
            <a:r>
              <a:rPr lang="en-US" sz="2800" dirty="0" smtClean="0"/>
              <a:t> </a:t>
            </a:r>
            <a:r>
              <a:rPr lang="en-US" sz="2800" i="1" dirty="0" err="1" smtClean="0"/>
              <a:t>vítima</a:t>
            </a:r>
            <a:r>
              <a:rPr lang="en-US" sz="2800" dirty="0" smtClean="0"/>
              <a:t>?”</a:t>
            </a:r>
          </a:p>
          <a:p>
            <a:pPr marL="36576" indent="0">
              <a:buNone/>
            </a:pPr>
            <a:endParaRPr lang="en-US" sz="2800" dirty="0"/>
          </a:p>
          <a:p>
            <a:pPr marL="36576" indent="0">
              <a:buNone/>
            </a:pPr>
            <a:endParaRPr lang="en-US" sz="2800" dirty="0" smtClean="0"/>
          </a:p>
          <a:p>
            <a:pPr marL="36576" indent="0" algn="r">
              <a:buNone/>
            </a:pPr>
            <a:r>
              <a:rPr lang="en-US" sz="2000" dirty="0" err="1"/>
              <a:t>r</a:t>
            </a:r>
            <a:r>
              <a:rPr lang="en-US" sz="2000" dirty="0" err="1" smtClean="0"/>
              <a:t>edator</a:t>
            </a:r>
            <a:r>
              <a:rPr lang="en-US" sz="2000" dirty="0" smtClean="0"/>
              <a:t> da </a:t>
            </a:r>
            <a:r>
              <a:rPr lang="en-US" sz="2000" dirty="0" err="1" smtClean="0"/>
              <a:t>Folha</a:t>
            </a:r>
            <a:r>
              <a:rPr lang="en-US" sz="2000" dirty="0" smtClean="0"/>
              <a:t> de </a:t>
            </a:r>
            <a:r>
              <a:rPr lang="en-US" sz="2000" dirty="0" err="1" smtClean="0"/>
              <a:t>S.Paulo</a:t>
            </a:r>
            <a:endParaRPr lang="en-US" sz="2000" dirty="0" smtClean="0"/>
          </a:p>
          <a:p>
            <a:pPr marL="36576" indent="0" algn="r">
              <a:buNone/>
            </a:pPr>
            <a:r>
              <a:rPr lang="en-US" sz="2000" dirty="0" err="1"/>
              <a:t>e</a:t>
            </a:r>
            <a:r>
              <a:rPr lang="en-US" sz="2000" dirty="0" err="1" smtClean="0"/>
              <a:t>m</a:t>
            </a:r>
            <a:r>
              <a:rPr lang="en-US" sz="2000" dirty="0" smtClean="0"/>
              <a:t> RODRIGUES, M. G</a:t>
            </a:r>
            <a:r>
              <a:rPr lang="en-US" sz="2000" b="1" dirty="0" smtClean="0"/>
              <a:t>. Reporter Shiva? </a:t>
            </a:r>
            <a:r>
              <a:rPr lang="en-US" sz="2000" b="1" dirty="0" err="1" smtClean="0"/>
              <a:t>Práticas</a:t>
            </a:r>
            <a:r>
              <a:rPr lang="en-US" sz="2000" b="1" dirty="0" smtClean="0"/>
              <a:t> </a:t>
            </a:r>
            <a:r>
              <a:rPr lang="en-US" sz="2000" b="1" dirty="0" err="1" smtClean="0"/>
              <a:t>discursivas</a:t>
            </a:r>
            <a:r>
              <a:rPr lang="en-US" sz="2000" b="1" dirty="0" smtClean="0"/>
              <a:t> e </a:t>
            </a:r>
            <a:r>
              <a:rPr lang="en-US" sz="2000" b="1" dirty="0" err="1" smtClean="0"/>
              <a:t>atividade</a:t>
            </a:r>
            <a:r>
              <a:rPr lang="en-US" sz="2000" b="1" dirty="0" smtClean="0"/>
              <a:t> de </a:t>
            </a:r>
            <a:r>
              <a:rPr lang="en-US" sz="2000" b="1" dirty="0" err="1" smtClean="0"/>
              <a:t>trabalho</a:t>
            </a:r>
            <a:r>
              <a:rPr lang="en-US" sz="2000" b="1" dirty="0" smtClean="0"/>
              <a:t> do </a:t>
            </a:r>
            <a:r>
              <a:rPr lang="en-US" sz="2000" b="1" dirty="0" err="1" smtClean="0"/>
              <a:t>jornalista</a:t>
            </a:r>
            <a:r>
              <a:rPr lang="en-US" sz="2000" b="1" dirty="0" smtClean="0"/>
              <a:t> </a:t>
            </a:r>
            <a:r>
              <a:rPr lang="en-US" sz="2000" b="1" dirty="0" err="1" smtClean="0"/>
              <a:t>em</a:t>
            </a:r>
            <a:r>
              <a:rPr lang="en-US" sz="2000" b="1" dirty="0" smtClean="0"/>
              <a:t> tempos de </a:t>
            </a:r>
            <a:r>
              <a:rPr lang="en-US" sz="2000" b="1" dirty="0" err="1" smtClean="0"/>
              <a:t>mudança</a:t>
            </a:r>
            <a:r>
              <a:rPr lang="en-US" sz="2000" b="1" dirty="0" smtClean="0"/>
              <a:t>.</a:t>
            </a:r>
          </a:p>
          <a:p>
            <a:pPr marL="36576" indent="0" algn="r">
              <a:buNone/>
            </a:pPr>
            <a:r>
              <a:rPr lang="en-US" sz="2000" dirty="0" smtClean="0"/>
              <a:t>LAEL, PUC-SP, 2013.</a:t>
            </a:r>
            <a:endParaRPr lang="en-US" sz="2000" dirty="0"/>
          </a:p>
        </p:txBody>
      </p:sp>
    </p:spTree>
    <p:extLst>
      <p:ext uri="{BB962C8B-B14F-4D97-AF65-F5344CB8AC3E}">
        <p14:creationId xmlns:p14="http://schemas.microsoft.com/office/powerpoint/2010/main" val="318934560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xmlns:p14="http://schemas.microsoft.com/office/powerpoint/2010/main" spd="slow">
        <p:blinds dir="vert"/>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784" y="408779"/>
            <a:ext cx="7633016" cy="5717384"/>
          </a:xfrm>
        </p:spPr>
        <p:txBody>
          <a:bodyPr>
            <a:normAutofit fontScale="92500" lnSpcReduction="10000"/>
          </a:bodyPr>
          <a:lstStyle/>
          <a:p>
            <a:pPr marL="36576" indent="0" algn="just">
              <a:buNone/>
            </a:pPr>
            <a:endParaRPr lang="pt-BR" sz="2400" dirty="0" smtClean="0"/>
          </a:p>
          <a:p>
            <a:pPr marL="36576" indent="0" algn="just">
              <a:buNone/>
            </a:pPr>
            <a:r>
              <a:rPr lang="pt-BR" sz="2400" dirty="0" smtClean="0"/>
              <a:t>"sabedoras em </a:t>
            </a:r>
            <a:r>
              <a:rPr lang="pt-BR" sz="2400" dirty="0"/>
              <a:t>excesso de coisas imaginosas e irrealizáveis, que ficaríamos bem estomagados de saber, nós usadores do mundo" </a:t>
            </a:r>
            <a:endParaRPr lang="pt-BR" sz="2400" dirty="0" smtClean="0"/>
          </a:p>
          <a:p>
            <a:pPr marL="36576" indent="0" algn="just">
              <a:buNone/>
            </a:pPr>
            <a:endParaRPr lang="pt-BR" sz="2400" dirty="0"/>
          </a:p>
          <a:p>
            <a:pPr marL="36576" indent="0" algn="just">
              <a:buNone/>
            </a:pPr>
            <a:r>
              <a:rPr lang="pt-BR" sz="2400" dirty="0" smtClean="0"/>
              <a:t>***</a:t>
            </a:r>
          </a:p>
          <a:p>
            <a:pPr marL="36576" indent="0" algn="just">
              <a:buNone/>
            </a:pPr>
            <a:endParaRPr lang="pt-BR" sz="2400" dirty="0" smtClean="0"/>
          </a:p>
          <a:p>
            <a:pPr marL="36576" indent="0" algn="just">
              <a:buNone/>
            </a:pPr>
            <a:r>
              <a:rPr lang="pt-BR" sz="2400" dirty="0" smtClean="0"/>
              <a:t>"</a:t>
            </a:r>
            <a:r>
              <a:rPr lang="pt-BR" sz="2400" dirty="0"/>
              <a:t>Às vezes até mesmo com pessoas presentes, lhe acontecia receber aquela sensação 'afrosa', como diriam as meninas na meia língua franco-brasileira que se davam agora por divertimento." </a:t>
            </a:r>
            <a:endParaRPr lang="pt-BR" sz="2400" dirty="0" smtClean="0"/>
          </a:p>
          <a:p>
            <a:pPr marL="36576" indent="0" algn="just">
              <a:buNone/>
            </a:pPr>
            <a:endParaRPr lang="pt-BR" sz="2400" dirty="0"/>
          </a:p>
          <a:p>
            <a:pPr marL="36576" indent="0" algn="just">
              <a:buNone/>
            </a:pPr>
            <a:r>
              <a:rPr lang="pt-BR" sz="2400" dirty="0" smtClean="0"/>
              <a:t>***</a:t>
            </a:r>
          </a:p>
          <a:p>
            <a:pPr marL="36576" indent="0" algn="just">
              <a:buNone/>
            </a:pPr>
            <a:endParaRPr lang="pt-BR" sz="2400" dirty="0"/>
          </a:p>
          <a:p>
            <a:pPr marL="36576" indent="0" algn="just">
              <a:buNone/>
            </a:pPr>
            <a:r>
              <a:rPr lang="pt-BR" sz="2400" dirty="0"/>
              <a:t>"Il y a des jours ou je sens à tout moment qu´un 'personnage' me frôle</a:t>
            </a:r>
            <a:r>
              <a:rPr lang="pt-BR" sz="2400" dirty="0" smtClean="0"/>
              <a:t>!”. Ela </a:t>
            </a:r>
            <a:r>
              <a:rPr lang="pt-BR" sz="2400" dirty="0"/>
              <a:t>sentia masculinos 'ces personnages' que a frolavam no escuro do quarto..."</a:t>
            </a:r>
          </a:p>
          <a:p>
            <a:pPr marL="36576" indent="0" algn="just">
              <a:buNone/>
            </a:pPr>
            <a:endParaRPr lang="en-US" sz="2400" dirty="0"/>
          </a:p>
        </p:txBody>
      </p:sp>
    </p:spTree>
    <p:extLst>
      <p:ext uri="{BB962C8B-B14F-4D97-AF65-F5344CB8AC3E}">
        <p14:creationId xmlns:p14="http://schemas.microsoft.com/office/powerpoint/2010/main" val="347684117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xmlns:p14="http://schemas.microsoft.com/office/powerpoint/2010/main" spd="slow">
        <p:blinds dir="vert"/>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752" y="569371"/>
            <a:ext cx="7516048" cy="6003325"/>
          </a:xfrm>
        </p:spPr>
        <p:txBody>
          <a:bodyPr>
            <a:normAutofit lnSpcReduction="10000"/>
          </a:bodyPr>
          <a:lstStyle/>
          <a:p>
            <a:pPr marL="36576" indent="0" algn="just">
              <a:buNone/>
            </a:pPr>
            <a:r>
              <a:rPr lang="pt-BR" dirty="0"/>
              <a:t>"</a:t>
            </a:r>
            <a:r>
              <a:rPr lang="pt-BR" sz="2400" dirty="0"/>
              <a:t>Era melhor fingir desinteresse por aqueles dois 'personnages gluants', se dando a mão com tanta </a:t>
            </a:r>
            <a:r>
              <a:rPr lang="pt-BR" sz="2400" dirty="0" smtClean="0"/>
              <a:t>imoralidade (.</a:t>
            </a:r>
            <a:r>
              <a:rPr lang="pt-BR" sz="2400" dirty="0"/>
              <a:t>.</a:t>
            </a:r>
            <a:r>
              <a:rPr lang="pt-BR" sz="2400" dirty="0" smtClean="0"/>
              <a:t>.) </a:t>
            </a:r>
            <a:r>
              <a:rPr lang="pt-BR" sz="2400" dirty="0"/>
              <a:t>se lhe pusessem as mãos gluantes nos ombros, ela havia de berrar". </a:t>
            </a:r>
            <a:endParaRPr lang="pt-BR" sz="2400" dirty="0" smtClean="0"/>
          </a:p>
          <a:p>
            <a:pPr marL="36576" indent="0" algn="just">
              <a:buNone/>
            </a:pPr>
            <a:endParaRPr lang="pt-BR" sz="2400" dirty="0" smtClean="0"/>
          </a:p>
          <a:p>
            <a:pPr marL="36576" indent="0" algn="just">
              <a:buNone/>
            </a:pPr>
            <a:r>
              <a:rPr lang="pt-BR" sz="2400" dirty="0" smtClean="0"/>
              <a:t>***</a:t>
            </a:r>
          </a:p>
          <a:p>
            <a:pPr marL="36576" indent="0" algn="just">
              <a:buNone/>
            </a:pPr>
            <a:r>
              <a:rPr lang="pt-BR" sz="2400" dirty="0"/>
              <a:t>"Pois elas não tinham visto o que se passara atrás da catedral de Ruão! Deu um daqueles muxoxos, meio nojo, meio desnorteamento, que lhe mereciam todas as cochonerias dessa vida". </a:t>
            </a:r>
            <a:endParaRPr lang="pt-BR" sz="2400" dirty="0" smtClean="0"/>
          </a:p>
          <a:p>
            <a:pPr marL="36576" indent="0" algn="just">
              <a:buNone/>
            </a:pPr>
            <a:endParaRPr lang="pt-BR" sz="2400" dirty="0" smtClean="0"/>
          </a:p>
          <a:p>
            <a:pPr marL="36576" indent="0" algn="just">
              <a:buNone/>
            </a:pPr>
            <a:r>
              <a:rPr lang="pt-BR" sz="2400" dirty="0" smtClean="0"/>
              <a:t>***</a:t>
            </a:r>
            <a:endParaRPr lang="pt-BR" sz="2400" dirty="0"/>
          </a:p>
          <a:p>
            <a:pPr marL="36576" indent="0" algn="just">
              <a:buNone/>
            </a:pPr>
            <a:r>
              <a:rPr lang="pt-BR" sz="2400" dirty="0" smtClean="0"/>
              <a:t>“E </a:t>
            </a:r>
            <a:r>
              <a:rPr lang="pt-BR" sz="2400" dirty="0"/>
              <a:t>agora, já sem sustos mais, num desalento vazio, termina de contornar o 'derrière' da catedral. Já não era mais ela que 'bousculava' os outros, como diriam as meninas, a multidão é que a bousculava..." </a:t>
            </a:r>
            <a:endParaRPr lang="en-US" sz="2400" dirty="0"/>
          </a:p>
        </p:txBody>
      </p:sp>
    </p:spTree>
    <p:extLst>
      <p:ext uri="{BB962C8B-B14F-4D97-AF65-F5344CB8AC3E}">
        <p14:creationId xmlns:p14="http://schemas.microsoft.com/office/powerpoint/2010/main" val="359471257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xmlns:p14="http://schemas.microsoft.com/office/powerpoint/2010/main" spd="slow">
        <p:blinds dir="vert"/>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8900"/>
            <a:ext cx="7467600" cy="5817263"/>
          </a:xfrm>
        </p:spPr>
        <p:txBody>
          <a:bodyPr>
            <a:normAutofit/>
          </a:bodyPr>
          <a:lstStyle/>
          <a:p>
            <a:pPr marL="36576" indent="0" algn="just">
              <a:buNone/>
            </a:pPr>
            <a:endParaRPr lang="pt-BR" sz="2400" dirty="0" smtClean="0"/>
          </a:p>
          <a:p>
            <a:pPr marL="36576" indent="0" algn="just">
              <a:buNone/>
            </a:pPr>
            <a:endParaRPr lang="pt-BR" sz="2400" dirty="0"/>
          </a:p>
          <a:p>
            <a:pPr marL="36576" indent="0" algn="just">
              <a:buNone/>
            </a:pPr>
            <a:r>
              <a:rPr lang="pt-BR" sz="2400" dirty="0" smtClean="0"/>
              <a:t>"</a:t>
            </a:r>
            <a:r>
              <a:rPr lang="pt-BR" sz="2400" dirty="0"/>
              <a:t>E Mademoiselle estava... Só um verbo irracional dirá no que Mademoiselle estava: Mademoiselle estava no cio</a:t>
            </a:r>
            <a:r>
              <a:rPr lang="pt-BR" sz="2400" dirty="0" smtClean="0"/>
              <a:t>.”</a:t>
            </a:r>
          </a:p>
          <a:p>
            <a:pPr marL="36576" indent="0" algn="just">
              <a:buNone/>
            </a:pPr>
            <a:endParaRPr lang="pt-BR" sz="2400" dirty="0"/>
          </a:p>
          <a:p>
            <a:pPr marL="36576" indent="0" algn="just">
              <a:buNone/>
            </a:pPr>
            <a:endParaRPr lang="pt-BR" sz="2400" dirty="0" smtClean="0"/>
          </a:p>
          <a:p>
            <a:pPr marL="36576" indent="0" algn="r">
              <a:buNone/>
            </a:pPr>
            <a:endParaRPr lang="pt-BR" sz="2400" dirty="0" smtClean="0"/>
          </a:p>
          <a:p>
            <a:pPr marL="36576" indent="0" algn="r">
              <a:buNone/>
            </a:pPr>
            <a:r>
              <a:rPr lang="pt-BR" sz="1800" dirty="0"/>
              <a:t>e</a:t>
            </a:r>
            <a:r>
              <a:rPr lang="pt-BR" sz="1800" dirty="0" smtClean="0"/>
              <a:t>xcertos de “Atrás da catedral de Ruão”, </a:t>
            </a:r>
          </a:p>
          <a:p>
            <a:pPr marL="36576" indent="0" algn="r">
              <a:buNone/>
            </a:pPr>
            <a:r>
              <a:rPr lang="pt-BR" sz="1800" smtClean="0"/>
              <a:t>Mário de Andrade, </a:t>
            </a:r>
            <a:r>
              <a:rPr lang="pt-BR" sz="1800" b="1" dirty="0" smtClean="0"/>
              <a:t>Contos Novos </a:t>
            </a:r>
            <a:r>
              <a:rPr lang="pt-BR" sz="1800" dirty="0" smtClean="0"/>
              <a:t>(1924-1942).</a:t>
            </a:r>
            <a:endParaRPr lang="en-US" sz="1800" dirty="0"/>
          </a:p>
        </p:txBody>
      </p:sp>
    </p:spTree>
    <p:extLst>
      <p:ext uri="{BB962C8B-B14F-4D97-AF65-F5344CB8AC3E}">
        <p14:creationId xmlns:p14="http://schemas.microsoft.com/office/powerpoint/2010/main" val="114218635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xmlns:p14="http://schemas.microsoft.com/office/powerpoint/2010/main" spd="slow">
        <p:blinds dir="vert"/>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4547</TotalTime>
  <Words>1101</Words>
  <Application>Microsoft Macintosh PowerPoint</Application>
  <PresentationFormat>On-screen Show (4:3)</PresentationFormat>
  <Paragraphs>144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Black</vt:lpstr>
      <vt:lpstr>cenas da enunciação</vt:lpstr>
      <vt:lpstr>trabalho de inscrição como  gestão da paratopia criadora</vt:lpstr>
      <vt:lpstr>cenas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discurso literário</vt:lpstr>
      <vt:lpstr>Interlíngua:  um hiato irredutível</vt:lpstr>
      <vt:lpstr>um fundamento da AD </vt:lpstr>
      <vt:lpstr>interlíngua </vt:lpstr>
      <vt:lpstr>PowerPoint Presentation</vt:lpstr>
      <vt:lpstr>PowerPoint Presentation</vt:lpstr>
      <vt:lpstr>PowerPoint Presentation</vt:lpstr>
      <vt:lpstr>PowerPoint Presentation</vt:lpstr>
      <vt:lpstr>PowerPoint Presentation</vt:lpstr>
      <vt:lpstr>PowerPoint Presentation</vt:lpstr>
    </vt:vector>
  </TitlesOfParts>
  <Company>usp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paratopia criadora</dc:title>
  <dc:creator>luciana  salazar salgado</dc:creator>
  <cp:lastModifiedBy>luciana  salazar salgado</cp:lastModifiedBy>
  <cp:revision>108</cp:revision>
  <dcterms:created xsi:type="dcterms:W3CDTF">2015-04-13T17:02:45Z</dcterms:created>
  <dcterms:modified xsi:type="dcterms:W3CDTF">2016-08-10T14:37:56Z</dcterms:modified>
</cp:coreProperties>
</file>