
<file path=[Content_Types].xml><?xml version="1.0" encoding="utf-8"?>
<Types xmlns="http://schemas.openxmlformats.org/package/2006/content-types">
  <Default Extension="png" ContentType="image/png"/>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31750000" cy="44450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662369" rtl="0" fontAlgn="auto" latinLnBrk="0" hangingPunct="0">
      <a:lnSpc>
        <a:spcPct val="100000"/>
      </a:lnSpc>
      <a:spcBef>
        <a:spcPts val="0"/>
      </a:spcBef>
      <a:spcAft>
        <a:spcPts val="0"/>
      </a:spcAft>
      <a:buClrTx/>
      <a:buSzTx/>
      <a:buFontTx/>
      <a:buNone/>
      <a:tabLst/>
      <a:defRPr kumimoji="0" sz="160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2662369" rtl="0" fontAlgn="auto" latinLnBrk="0" hangingPunct="0">
      <a:lnSpc>
        <a:spcPct val="100000"/>
      </a:lnSpc>
      <a:spcBef>
        <a:spcPts val="0"/>
      </a:spcBef>
      <a:spcAft>
        <a:spcPts val="0"/>
      </a:spcAft>
      <a:buClrTx/>
      <a:buSzTx/>
      <a:buFontTx/>
      <a:buNone/>
      <a:tabLst/>
      <a:defRPr kumimoji="0" sz="160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2662369" rtl="0" fontAlgn="auto" latinLnBrk="0" hangingPunct="0">
      <a:lnSpc>
        <a:spcPct val="100000"/>
      </a:lnSpc>
      <a:spcBef>
        <a:spcPts val="0"/>
      </a:spcBef>
      <a:spcAft>
        <a:spcPts val="0"/>
      </a:spcAft>
      <a:buClrTx/>
      <a:buSzTx/>
      <a:buFontTx/>
      <a:buNone/>
      <a:tabLst/>
      <a:defRPr kumimoji="0" sz="160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2662369" rtl="0" fontAlgn="auto" latinLnBrk="0" hangingPunct="0">
      <a:lnSpc>
        <a:spcPct val="100000"/>
      </a:lnSpc>
      <a:spcBef>
        <a:spcPts val="0"/>
      </a:spcBef>
      <a:spcAft>
        <a:spcPts val="0"/>
      </a:spcAft>
      <a:buClrTx/>
      <a:buSzTx/>
      <a:buFontTx/>
      <a:buNone/>
      <a:tabLst/>
      <a:defRPr kumimoji="0" sz="160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2662369" rtl="0" fontAlgn="auto" latinLnBrk="0" hangingPunct="0">
      <a:lnSpc>
        <a:spcPct val="100000"/>
      </a:lnSpc>
      <a:spcBef>
        <a:spcPts val="0"/>
      </a:spcBef>
      <a:spcAft>
        <a:spcPts val="0"/>
      </a:spcAft>
      <a:buClrTx/>
      <a:buSzTx/>
      <a:buFontTx/>
      <a:buNone/>
      <a:tabLst/>
      <a:defRPr kumimoji="0" sz="160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2662369" rtl="0" fontAlgn="auto" latinLnBrk="0" hangingPunct="0">
      <a:lnSpc>
        <a:spcPct val="100000"/>
      </a:lnSpc>
      <a:spcBef>
        <a:spcPts val="0"/>
      </a:spcBef>
      <a:spcAft>
        <a:spcPts val="0"/>
      </a:spcAft>
      <a:buClrTx/>
      <a:buSzTx/>
      <a:buFontTx/>
      <a:buNone/>
      <a:tabLst/>
      <a:defRPr kumimoji="0" sz="160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2662369" rtl="0" fontAlgn="auto" latinLnBrk="0" hangingPunct="0">
      <a:lnSpc>
        <a:spcPct val="100000"/>
      </a:lnSpc>
      <a:spcBef>
        <a:spcPts val="0"/>
      </a:spcBef>
      <a:spcAft>
        <a:spcPts val="0"/>
      </a:spcAft>
      <a:buClrTx/>
      <a:buSzTx/>
      <a:buFontTx/>
      <a:buNone/>
      <a:tabLst/>
      <a:defRPr kumimoji="0" sz="160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2662369" rtl="0" fontAlgn="auto" latinLnBrk="0" hangingPunct="0">
      <a:lnSpc>
        <a:spcPct val="100000"/>
      </a:lnSpc>
      <a:spcBef>
        <a:spcPts val="0"/>
      </a:spcBef>
      <a:spcAft>
        <a:spcPts val="0"/>
      </a:spcAft>
      <a:buClrTx/>
      <a:buSzTx/>
      <a:buFontTx/>
      <a:buNone/>
      <a:tabLst/>
      <a:defRPr kumimoji="0" sz="160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2662369" rtl="0" fontAlgn="auto" latinLnBrk="0" hangingPunct="0">
      <a:lnSpc>
        <a:spcPct val="100000"/>
      </a:lnSpc>
      <a:spcBef>
        <a:spcPts val="0"/>
      </a:spcBef>
      <a:spcAft>
        <a:spcPts val="0"/>
      </a:spcAft>
      <a:buClrTx/>
      <a:buSzTx/>
      <a:buFontTx/>
      <a:buNone/>
      <a:tabLst/>
      <a:defRPr kumimoji="0" sz="16000" b="0" i="0" u="none" strike="noStrike" cap="none" spc="0" normalizeH="0" baseline="0">
        <a:ln>
          <a:noFill/>
        </a:ln>
        <a:solidFill>
          <a:srgbClr val="000000"/>
        </a:solidFill>
        <a:effectLst/>
        <a:uFillTx/>
        <a:latin typeface="+mn-lt"/>
        <a:ea typeface="+mn-ea"/>
        <a:cs typeface="+mn-cs"/>
        <a:sym typeface="Helvetica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showPr>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3175" cap="flat">
              <a:solidFill>
                <a:srgbClr val="3797C6"/>
              </a:solidFill>
              <a:prstDash val="solid"/>
              <a:miter lim="400000"/>
            </a:ln>
          </a:top>
          <a:bottom>
            <a:ln w="12700" cap="flat">
              <a:noFill/>
              <a:miter lim="400000"/>
            </a:ln>
          </a:bottom>
          <a:insideH>
            <a:ln w="3175"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3175" cap="flat">
              <a:noFill/>
              <a:miter lim="400000"/>
            </a:ln>
          </a:bottom>
          <a:insideH>
            <a:ln w="3175"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3175" cap="flat">
              <a:solidFill>
                <a:srgbClr val="B8B8B8"/>
              </a:solidFill>
              <a:prstDash val="solid"/>
              <a:miter lim="400000"/>
            </a:ln>
          </a:top>
          <a:bottom>
            <a:ln w="3175" cap="flat">
              <a:solidFill>
                <a:srgbClr val="B8B8B8"/>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3175" cap="flat">
              <a:solidFill>
                <a:srgbClr val="5D5D5D"/>
              </a:solidFill>
              <a:custDash>
                <a:ds d="200000" sp="200000"/>
              </a:custDash>
              <a:miter lim="400000"/>
            </a:ln>
          </a:left>
          <a:right>
            <a:ln w="3175" cap="flat">
              <a:solidFill>
                <a:srgbClr val="5D5D5D"/>
              </a:solidFill>
              <a:custDash>
                <a:ds d="200000" sp="200000"/>
              </a:custDash>
              <a:miter lim="400000"/>
            </a:ln>
          </a:right>
          <a:top>
            <a:ln w="3175" cap="flat">
              <a:solidFill>
                <a:srgbClr val="5D5D5D"/>
              </a:solidFill>
              <a:custDash>
                <a:ds d="200000" sp="200000"/>
              </a:custDash>
              <a:miter lim="400000"/>
            </a:ln>
          </a:top>
          <a:bottom>
            <a:ln w="3175" cap="flat">
              <a:solidFill>
                <a:srgbClr val="5D5D5D"/>
              </a:solidFill>
              <a:custDash>
                <a:ds d="200000" sp="200000"/>
              </a:custDash>
              <a:miter lim="400000"/>
            </a:ln>
          </a:bottom>
          <a:insideH>
            <a:ln w="3175" cap="flat">
              <a:solidFill>
                <a:srgbClr val="5D5D5D"/>
              </a:solidFill>
              <a:custDash>
                <a:ds d="200000" sp="200000"/>
              </a:custDash>
              <a:miter lim="400000"/>
            </a:ln>
          </a:insideH>
          <a:insideV>
            <a:ln w="3175"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prstDash val="solid"/>
              <a:miter lim="400000"/>
            </a:ln>
          </a:top>
          <a:bottom>
            <a:ln w="12700" cap="flat">
              <a:noFill/>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12700" cap="flat">
              <a:noFill/>
              <a:miter lim="400000"/>
            </a:ln>
          </a:top>
          <a:bottom>
            <a:ln w="3175" cap="flat">
              <a:solidFill>
                <a:srgbClr val="000000"/>
              </a:solidFill>
              <a:prstDash val="solid"/>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 d="100"/>
          <a:sy n="10" d="100"/>
        </p:scale>
        <p:origin x="-2274" y="-18"/>
      </p:cViewPr>
      <p:guideLst>
        <p:guide orient="horz" pos="14000"/>
        <p:guide pos="1000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p>
            <a:r>
              <a:t>Title Text</a:t>
            </a:r>
          </a:p>
        </p:txBody>
      </p:sp>
      <p:sp>
        <p:nvSpPr>
          <p:cNvPr id="12" name="Shape 12"/>
          <p:cNvSpPr>
            <a:spLocks noGrp="1"/>
          </p:cNvSpPr>
          <p:nvPr>
            <p:ph type="body" sz="quarter"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Shape 20"/>
          <p:cNvSpPr>
            <a:spLocks noGrp="1"/>
          </p:cNvSpPr>
          <p:nvPr>
            <p:ph type="pic" sz="quarter" idx="13"/>
          </p:nvPr>
        </p:nvSpPr>
        <p:spPr>
          <a:xfrm>
            <a:off x="11691534" y="18600415"/>
            <a:ext cx="8356080" cy="5057056"/>
          </a:xfrm>
          <a:prstGeom prst="rect">
            <a:avLst/>
          </a:prstGeom>
        </p:spPr>
        <p:txBody>
          <a:bodyPr lIns="91439" tIns="45719" rIns="91439" bIns="45719">
            <a:noAutofit/>
          </a:bodyPr>
          <a:lstStyle/>
          <a:p>
            <a:endParaRPr/>
          </a:p>
        </p:txBody>
      </p:sp>
      <p:sp>
        <p:nvSpPr>
          <p:cNvPr id="21" name="Shape 21"/>
          <p:cNvSpPr>
            <a:spLocks noGrp="1"/>
          </p:cNvSpPr>
          <p:nvPr>
            <p:ph type="title"/>
          </p:nvPr>
        </p:nvSpPr>
        <p:spPr>
          <a:xfrm>
            <a:off x="11403955" y="23798547"/>
            <a:ext cx="8942090" cy="1215431"/>
          </a:xfrm>
          <a:prstGeom prst="rect">
            <a:avLst/>
          </a:prstGeom>
        </p:spPr>
        <p:txBody>
          <a:bodyPr/>
          <a:lstStyle/>
          <a:p>
            <a:r>
              <a:t>Title Text</a:t>
            </a:r>
          </a:p>
        </p:txBody>
      </p:sp>
      <p:sp>
        <p:nvSpPr>
          <p:cNvPr id="22" name="Shape 22"/>
          <p:cNvSpPr>
            <a:spLocks noGrp="1"/>
          </p:cNvSpPr>
          <p:nvPr>
            <p:ph type="body" sz="quarter" idx="1"/>
          </p:nvPr>
        </p:nvSpPr>
        <p:spPr>
          <a:xfrm>
            <a:off x="11403955" y="25057385"/>
            <a:ext cx="8942090" cy="96583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3" name="Shape 23"/>
          <p:cNvSpPr>
            <a:spLocks noGrp="1"/>
          </p:cNvSpPr>
          <p:nvPr>
            <p:ph type="sldNum" sz="quarter" idx="2"/>
          </p:nvPr>
        </p:nvSpPr>
        <p:spPr>
          <a:xfrm>
            <a:off x="15283164" y="25958105"/>
            <a:ext cx="1172820" cy="1242517"/>
          </a:xfrm>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Shape 30"/>
          <p:cNvSpPr>
            <a:spLocks noGrp="1"/>
          </p:cNvSpPr>
          <p:nvPr>
            <p:ph type="title"/>
          </p:nvPr>
        </p:nvSpPr>
        <p:spPr>
          <a:xfrm>
            <a:off x="11403955" y="20814233"/>
            <a:ext cx="8942090" cy="2821534"/>
          </a:xfrm>
          <a:prstGeom prst="rect">
            <a:avLst/>
          </a:prstGeom>
        </p:spPr>
        <p:txBody>
          <a:bodyPr anchor="ctr"/>
          <a:lstStyle/>
          <a:p>
            <a:r>
              <a:t>Title Text</a:t>
            </a:r>
          </a:p>
        </p:txBody>
      </p:sp>
      <p:sp>
        <p:nvSpPr>
          <p:cNvPr id="31" name="Shape 31"/>
          <p:cNvSpPr>
            <a:spLocks noGrp="1"/>
          </p:cNvSpPr>
          <p:nvPr>
            <p:ph type="sldNum" sz="quarter" idx="2"/>
          </p:nvPr>
        </p:nvSpPr>
        <p:spPr>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Shape 38"/>
          <p:cNvSpPr>
            <a:spLocks noGrp="1"/>
          </p:cNvSpPr>
          <p:nvPr>
            <p:ph type="pic" sz="quarter" idx="13"/>
          </p:nvPr>
        </p:nvSpPr>
        <p:spPr>
          <a:xfrm>
            <a:off x="16059484" y="18600415"/>
            <a:ext cx="4557863" cy="7032129"/>
          </a:xfrm>
          <a:prstGeom prst="rect">
            <a:avLst/>
          </a:prstGeom>
        </p:spPr>
        <p:txBody>
          <a:bodyPr lIns="91439" tIns="45719" rIns="91439" bIns="45719">
            <a:noAutofit/>
          </a:bodyPr>
          <a:lstStyle/>
          <a:p>
            <a:endParaRPr/>
          </a:p>
        </p:txBody>
      </p:sp>
      <p:sp>
        <p:nvSpPr>
          <p:cNvPr id="39" name="Shape 39"/>
          <p:cNvSpPr>
            <a:spLocks noGrp="1"/>
          </p:cNvSpPr>
          <p:nvPr>
            <p:ph type="title"/>
          </p:nvPr>
        </p:nvSpPr>
        <p:spPr>
          <a:xfrm>
            <a:off x="11132653" y="18600415"/>
            <a:ext cx="4557863" cy="3407544"/>
          </a:xfrm>
          <a:prstGeom prst="rect">
            <a:avLst/>
          </a:prstGeom>
        </p:spPr>
        <p:txBody>
          <a:bodyPr/>
          <a:lstStyle>
            <a:lvl1pPr>
              <a:defRPr sz="27200"/>
            </a:lvl1pPr>
          </a:lstStyle>
          <a:p>
            <a:r>
              <a:t>Title Text</a:t>
            </a:r>
          </a:p>
        </p:txBody>
      </p:sp>
      <p:sp>
        <p:nvSpPr>
          <p:cNvPr id="40" name="Shape 40"/>
          <p:cNvSpPr>
            <a:spLocks noGrp="1"/>
          </p:cNvSpPr>
          <p:nvPr>
            <p:ph type="body" sz="quarter" idx="1"/>
          </p:nvPr>
        </p:nvSpPr>
        <p:spPr>
          <a:xfrm>
            <a:off x="11132653" y="22127331"/>
            <a:ext cx="4557863" cy="350521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Shape 48"/>
          <p:cNvSpPr>
            <a:spLocks noGrp="1"/>
          </p:cNvSpPr>
          <p:nvPr>
            <p:ph type="title"/>
          </p:nvPr>
        </p:nvSpPr>
        <p:spPr>
          <a:xfrm>
            <a:off x="11132653" y="18437634"/>
            <a:ext cx="9484694" cy="1844849"/>
          </a:xfrm>
          <a:prstGeom prst="rect">
            <a:avLst/>
          </a:prstGeom>
        </p:spPr>
        <p:txBody>
          <a:bodyPr anchor="ctr"/>
          <a:lstStyle/>
          <a:p>
            <a:r>
              <a:t>Title Text</a:t>
            </a:r>
          </a:p>
        </p:txBody>
      </p:sp>
      <p:sp>
        <p:nvSpPr>
          <p:cNvPr id="49" name="Shape 49"/>
          <p:cNvSpPr>
            <a:spLocks noGrp="1"/>
          </p:cNvSpPr>
          <p:nvPr>
            <p:ph type="sldNum" sz="quarter" idx="2"/>
          </p:nvPr>
        </p:nvSpPr>
        <p:spPr>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xfrm>
            <a:off x="11132653" y="18437634"/>
            <a:ext cx="9484694" cy="1844849"/>
          </a:xfrm>
          <a:prstGeom prst="rect">
            <a:avLst/>
          </a:prstGeom>
        </p:spPr>
        <p:txBody>
          <a:bodyPr anchor="ctr"/>
          <a:lstStyle/>
          <a:p>
            <a:r>
              <a:t>Title Text</a:t>
            </a:r>
          </a:p>
        </p:txBody>
      </p:sp>
      <p:sp>
        <p:nvSpPr>
          <p:cNvPr id="57" name="Shape 57"/>
          <p:cNvSpPr>
            <a:spLocks noGrp="1"/>
          </p:cNvSpPr>
          <p:nvPr>
            <p:ph type="body" sz="quarter" idx="1"/>
          </p:nvPr>
        </p:nvSpPr>
        <p:spPr>
          <a:xfrm>
            <a:off x="11132653" y="20282482"/>
            <a:ext cx="9484694" cy="5371767"/>
          </a:xfrm>
          <a:prstGeom prst="rect">
            <a:avLst/>
          </a:prstGeom>
        </p:spPr>
        <p:txBody>
          <a:bodyPr anchor="ctr"/>
          <a:lstStyle>
            <a:lvl1pPr marL="1975555" indent="-1975555" algn="l">
              <a:spcBef>
                <a:spcPts val="19100"/>
              </a:spcBef>
              <a:buSzPct val="75000"/>
              <a:buChar char="•"/>
              <a:defRPr sz="16000"/>
            </a:lvl1pPr>
            <a:lvl2pPr marL="2420055" indent="-1975555" algn="l">
              <a:spcBef>
                <a:spcPts val="19100"/>
              </a:spcBef>
              <a:buSzPct val="75000"/>
              <a:buChar char="•"/>
              <a:defRPr sz="16000"/>
            </a:lvl2pPr>
            <a:lvl3pPr marL="2864555" indent="-1975555" algn="l">
              <a:spcBef>
                <a:spcPts val="19100"/>
              </a:spcBef>
              <a:buSzPct val="75000"/>
              <a:buChar char="•"/>
              <a:defRPr sz="16000"/>
            </a:lvl3pPr>
            <a:lvl4pPr marL="3309055" indent="-1975555" algn="l">
              <a:spcBef>
                <a:spcPts val="19100"/>
              </a:spcBef>
              <a:buSzPct val="75000"/>
              <a:buChar char="•"/>
              <a:defRPr sz="16000"/>
            </a:lvl4pPr>
            <a:lvl5pPr marL="3753555" indent="-1975555" algn="l">
              <a:spcBef>
                <a:spcPts val="19100"/>
              </a:spcBef>
              <a:buSzPct val="75000"/>
              <a:buChar char="•"/>
              <a:defRPr sz="16000"/>
            </a:lvl5p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hape 65"/>
          <p:cNvSpPr>
            <a:spLocks noGrp="1"/>
          </p:cNvSpPr>
          <p:nvPr>
            <p:ph type="pic" sz="quarter" idx="13"/>
          </p:nvPr>
        </p:nvSpPr>
        <p:spPr>
          <a:xfrm>
            <a:off x="16059484" y="20282482"/>
            <a:ext cx="4557863" cy="5371767"/>
          </a:xfrm>
          <a:prstGeom prst="rect">
            <a:avLst/>
          </a:prstGeom>
        </p:spPr>
        <p:txBody>
          <a:bodyPr lIns="91439" tIns="45719" rIns="91439" bIns="45719">
            <a:noAutofit/>
          </a:bodyPr>
          <a:lstStyle/>
          <a:p>
            <a:endParaRPr/>
          </a:p>
        </p:txBody>
      </p:sp>
      <p:sp>
        <p:nvSpPr>
          <p:cNvPr id="66" name="Shape 66"/>
          <p:cNvSpPr>
            <a:spLocks noGrp="1"/>
          </p:cNvSpPr>
          <p:nvPr>
            <p:ph type="title"/>
          </p:nvPr>
        </p:nvSpPr>
        <p:spPr>
          <a:xfrm>
            <a:off x="11132653" y="18437634"/>
            <a:ext cx="9484694" cy="1844849"/>
          </a:xfrm>
          <a:prstGeom prst="rect">
            <a:avLst/>
          </a:prstGeom>
        </p:spPr>
        <p:txBody>
          <a:bodyPr anchor="ctr"/>
          <a:lstStyle/>
          <a:p>
            <a:r>
              <a:t>Title Text</a:t>
            </a:r>
          </a:p>
        </p:txBody>
      </p:sp>
      <p:sp>
        <p:nvSpPr>
          <p:cNvPr id="67" name="Shape 67"/>
          <p:cNvSpPr>
            <a:spLocks noGrp="1"/>
          </p:cNvSpPr>
          <p:nvPr>
            <p:ph type="body" sz="quarter" idx="1"/>
          </p:nvPr>
        </p:nvSpPr>
        <p:spPr>
          <a:xfrm>
            <a:off x="11132653" y="20282482"/>
            <a:ext cx="4557863" cy="5371767"/>
          </a:xfrm>
          <a:prstGeom prst="rect">
            <a:avLst/>
          </a:prstGeom>
        </p:spPr>
        <p:txBody>
          <a:bodyPr anchor="ctr"/>
          <a:lstStyle>
            <a:lvl1pPr marL="1518557" indent="-1518557" algn="l">
              <a:spcBef>
                <a:spcPts val="14500"/>
              </a:spcBef>
              <a:buSzPct val="75000"/>
              <a:buChar char="•"/>
              <a:defRPr sz="12400"/>
            </a:lvl1pPr>
            <a:lvl2pPr marL="1861457" indent="-1518557" algn="l">
              <a:spcBef>
                <a:spcPts val="14500"/>
              </a:spcBef>
              <a:buSzPct val="75000"/>
              <a:buChar char="•"/>
              <a:defRPr sz="12400"/>
            </a:lvl2pPr>
            <a:lvl3pPr marL="2204357" indent="-1518557" algn="l">
              <a:spcBef>
                <a:spcPts val="14500"/>
              </a:spcBef>
              <a:buSzPct val="75000"/>
              <a:buChar char="•"/>
              <a:defRPr sz="12400"/>
            </a:lvl3pPr>
            <a:lvl4pPr marL="2547257" indent="-1518557" algn="l">
              <a:spcBef>
                <a:spcPts val="14500"/>
              </a:spcBef>
              <a:buSzPct val="75000"/>
              <a:buChar char="•"/>
              <a:defRPr sz="12400"/>
            </a:lvl4pPr>
            <a:lvl5pPr marL="2890157" indent="-1518557" algn="l">
              <a:spcBef>
                <a:spcPts val="14500"/>
              </a:spcBef>
              <a:buSzPct val="75000"/>
              <a:buChar char="•"/>
              <a:defRPr sz="12400"/>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Shape 75"/>
          <p:cNvSpPr>
            <a:spLocks noGrp="1"/>
          </p:cNvSpPr>
          <p:nvPr>
            <p:ph type="body" sz="quarter" idx="1"/>
          </p:nvPr>
        </p:nvSpPr>
        <p:spPr>
          <a:xfrm>
            <a:off x="11132653" y="19143017"/>
            <a:ext cx="9484694" cy="6163966"/>
          </a:xfrm>
          <a:prstGeom prst="rect">
            <a:avLst/>
          </a:prstGeom>
        </p:spPr>
        <p:txBody>
          <a:bodyPr anchor="ctr"/>
          <a:lstStyle>
            <a:lvl1pPr marL="1975555" indent="-1975555" algn="l">
              <a:spcBef>
                <a:spcPts val="19100"/>
              </a:spcBef>
              <a:buSzPct val="75000"/>
              <a:buChar char="•"/>
              <a:defRPr sz="16000"/>
            </a:lvl1pPr>
            <a:lvl2pPr marL="2420055" indent="-1975555" algn="l">
              <a:spcBef>
                <a:spcPts val="19100"/>
              </a:spcBef>
              <a:buSzPct val="75000"/>
              <a:buChar char="•"/>
              <a:defRPr sz="16000"/>
            </a:lvl2pPr>
            <a:lvl3pPr marL="2864555" indent="-1975555" algn="l">
              <a:spcBef>
                <a:spcPts val="19100"/>
              </a:spcBef>
              <a:buSzPct val="75000"/>
              <a:buChar char="•"/>
              <a:defRPr sz="16000"/>
            </a:lvl3pPr>
            <a:lvl4pPr marL="3309055" indent="-1975555" algn="l">
              <a:spcBef>
                <a:spcPts val="19100"/>
              </a:spcBef>
              <a:buSzPct val="75000"/>
              <a:buChar char="•"/>
              <a:defRPr sz="16000"/>
            </a:lvl4pPr>
            <a:lvl5pPr marL="3753555" indent="-1975555" algn="l">
              <a:spcBef>
                <a:spcPts val="19100"/>
              </a:spcBef>
              <a:buSzPct val="75000"/>
              <a:buChar char="•"/>
              <a:defRPr sz="16000"/>
            </a:lvl5pPr>
          </a:lstStyle>
          <a:p>
            <a:r>
              <a:t>Body Level One</a:t>
            </a:r>
          </a:p>
          <a:p>
            <a:pPr lvl="1"/>
            <a:r>
              <a:t>Body Level Two</a:t>
            </a:r>
          </a:p>
          <a:p>
            <a:pPr lvl="2"/>
            <a:r>
              <a:t>Body Level Three</a:t>
            </a:r>
          </a:p>
          <a:p>
            <a:pPr lvl="3"/>
            <a:r>
              <a:t>Body Level Four</a:t>
            </a:r>
          </a:p>
          <a:p>
            <a:pPr lvl="4"/>
            <a:r>
              <a:t>Body Level Five</a:t>
            </a:r>
          </a:p>
        </p:txBody>
      </p:sp>
      <p:sp>
        <p:nvSpPr>
          <p:cNvPr id="76" name="Shape 76"/>
          <p:cNvSpPr>
            <a:spLocks noGrp="1"/>
          </p:cNvSpPr>
          <p:nvPr>
            <p:ph type="sldNum" sz="quarter" idx="2"/>
          </p:nvPr>
        </p:nvSpPr>
        <p:spPr>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16059484" y="22409484"/>
            <a:ext cx="4557863" cy="3223060"/>
          </a:xfrm>
          <a:prstGeom prst="rect">
            <a:avLst/>
          </a:prstGeom>
        </p:spPr>
        <p:txBody>
          <a:bodyPr lIns="91439" tIns="45719" rIns="91439" bIns="45719">
            <a:noAutofit/>
          </a:bodyPr>
          <a:lstStyle/>
          <a:p>
            <a:endParaRPr/>
          </a:p>
        </p:txBody>
      </p:sp>
      <p:sp>
        <p:nvSpPr>
          <p:cNvPr id="84" name="Shape 84"/>
          <p:cNvSpPr>
            <a:spLocks noGrp="1"/>
          </p:cNvSpPr>
          <p:nvPr>
            <p:ph type="pic" sz="quarter" idx="14"/>
          </p:nvPr>
        </p:nvSpPr>
        <p:spPr>
          <a:xfrm>
            <a:off x="16064798" y="18817456"/>
            <a:ext cx="4557862" cy="3223060"/>
          </a:xfrm>
          <a:prstGeom prst="rect">
            <a:avLst/>
          </a:prstGeom>
        </p:spPr>
        <p:txBody>
          <a:bodyPr lIns="91439" tIns="45719" rIns="91439" bIns="45719">
            <a:noAutofit/>
          </a:bodyPr>
          <a:lstStyle/>
          <a:p>
            <a:endParaRPr/>
          </a:p>
        </p:txBody>
      </p:sp>
      <p:sp>
        <p:nvSpPr>
          <p:cNvPr id="85" name="Shape 85"/>
          <p:cNvSpPr>
            <a:spLocks noGrp="1"/>
          </p:cNvSpPr>
          <p:nvPr>
            <p:ph type="pic" sz="quarter" idx="15"/>
          </p:nvPr>
        </p:nvSpPr>
        <p:spPr>
          <a:xfrm>
            <a:off x="11132653" y="18817456"/>
            <a:ext cx="4557863" cy="6815088"/>
          </a:xfrm>
          <a:prstGeom prst="rect">
            <a:avLst/>
          </a:prstGeom>
        </p:spPr>
        <p:txBody>
          <a:bodyPr lIns="91439" tIns="45719" rIns="91439" bIns="45719">
            <a:noAutofit/>
          </a:bodyPr>
          <a:lstStyle/>
          <a:p>
            <a:endParaRPr/>
          </a:p>
        </p:txBody>
      </p:sp>
      <p:sp>
        <p:nvSpPr>
          <p:cNvPr id="86" name="Shape 86"/>
          <p:cNvSpPr>
            <a:spLocks noGrp="1"/>
          </p:cNvSpPr>
          <p:nvPr>
            <p:ph type="sldNum" sz="quarter" idx="2"/>
          </p:nvPr>
        </p:nvSpPr>
        <p:spPr>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Shape 93"/>
          <p:cNvSpPr>
            <a:spLocks noGrp="1"/>
          </p:cNvSpPr>
          <p:nvPr>
            <p:ph type="body" sz="quarter" idx="13"/>
          </p:nvPr>
        </p:nvSpPr>
        <p:spPr>
          <a:xfrm>
            <a:off x="11403955" y="23494689"/>
            <a:ext cx="8942090" cy="3261818"/>
          </a:xfrm>
          <a:prstGeom prst="rect">
            <a:avLst/>
          </a:prstGeom>
        </p:spPr>
        <p:txBody>
          <a:bodyPr>
            <a:spAutoFit/>
          </a:bodyPr>
          <a:lstStyle>
            <a:lvl1pPr>
              <a:defRPr sz="10400"/>
            </a:lvl1pPr>
          </a:lstStyle>
          <a:p>
            <a:r>
              <a:t>–Johnny Appleseed</a:t>
            </a:r>
          </a:p>
        </p:txBody>
      </p:sp>
      <p:sp>
        <p:nvSpPr>
          <p:cNvPr id="94" name="Shape 94"/>
          <p:cNvSpPr>
            <a:spLocks noGrp="1"/>
          </p:cNvSpPr>
          <p:nvPr>
            <p:ph type="body" sz="quarter" idx="14"/>
          </p:nvPr>
        </p:nvSpPr>
        <p:spPr>
          <a:xfrm>
            <a:off x="11403955" y="18067498"/>
            <a:ext cx="8942090" cy="7859218"/>
          </a:xfrm>
          <a:prstGeom prst="rect">
            <a:avLst/>
          </a:prstGeom>
        </p:spPr>
        <p:txBody>
          <a:bodyPr anchor="ctr">
            <a:spAutoFit/>
          </a:bodyPr>
          <a:lstStyle>
            <a:lvl1pPr>
              <a:defRPr sz="17000"/>
            </a:lvl1pPr>
          </a:lstStyle>
          <a:p>
            <a:r>
              <a:t>“Type a quote here.” </a:t>
            </a:r>
          </a:p>
        </p:txBody>
      </p:sp>
      <p:sp>
        <p:nvSpPr>
          <p:cNvPr id="95" name="Shape 95"/>
          <p:cNvSpPr>
            <a:spLocks noGrp="1"/>
          </p:cNvSpPr>
          <p:nvPr>
            <p:ph type="sldNum" sz="quarter" idx="2"/>
          </p:nvPr>
        </p:nvSpPr>
        <p:spPr>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Shape 102"/>
          <p:cNvSpPr>
            <a:spLocks noGrp="1"/>
          </p:cNvSpPr>
          <p:nvPr>
            <p:ph type="pic" sz="quarter" idx="13"/>
          </p:nvPr>
        </p:nvSpPr>
        <p:spPr>
          <a:xfrm>
            <a:off x="10318749" y="18057812"/>
            <a:ext cx="11112502" cy="8334376"/>
          </a:xfrm>
          <a:prstGeom prst="rect">
            <a:avLst/>
          </a:prstGeom>
        </p:spPr>
        <p:txBody>
          <a:bodyPr lIns="91439" tIns="45719" rIns="91439" bIns="45719">
            <a:noAutofit/>
          </a:bodyPr>
          <a:lstStyle/>
          <a:p>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11403955" y="19457727"/>
            <a:ext cx="8942090" cy="2821534"/>
          </a:xfrm>
          <a:prstGeom prst="rect">
            <a:avLst/>
          </a:prstGeom>
          <a:ln w="3175">
            <a:miter lim="400000"/>
          </a:ln>
          <a:extLst>
            <a:ext uri="{C572A759-6A51-4108-AA02-DFA0A04FC94B}">
              <ma14:wrappingTextBoxFlag xmlns="" xmlns:ma14="http://schemas.microsoft.com/office/mac/drawingml/2011/main" val="1"/>
            </a:ext>
          </a:extLst>
        </p:spPr>
        <p:txBody>
          <a:bodyPr lIns="43408" tIns="43408" rIns="43408" bIns="43408" anchor="b">
            <a:normAutofit/>
          </a:bodyPr>
          <a:lstStyle/>
          <a:p>
            <a:r>
              <a:t>Title Text</a:t>
            </a:r>
          </a:p>
        </p:txBody>
      </p:sp>
      <p:sp>
        <p:nvSpPr>
          <p:cNvPr id="3" name="Shape 3"/>
          <p:cNvSpPr>
            <a:spLocks noGrp="1"/>
          </p:cNvSpPr>
          <p:nvPr>
            <p:ph type="body" idx="1"/>
          </p:nvPr>
        </p:nvSpPr>
        <p:spPr>
          <a:xfrm>
            <a:off x="11403955" y="22355224"/>
            <a:ext cx="8942090" cy="965834"/>
          </a:xfrm>
          <a:prstGeom prst="rect">
            <a:avLst/>
          </a:prstGeom>
          <a:ln w="3175">
            <a:miter lim="400000"/>
          </a:ln>
          <a:extLst>
            <a:ext uri="{C572A759-6A51-4108-AA02-DFA0A04FC94B}">
              <ma14:wrappingTextBoxFlag xmlns="" xmlns:ma14="http://schemas.microsoft.com/office/mac/drawingml/2011/main" val="1"/>
            </a:ext>
          </a:extLst>
        </p:spPr>
        <p:txBody>
          <a:bodyPr lIns="43408" tIns="43408" rIns="43408" bIns="43408">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15283164" y="25963531"/>
            <a:ext cx="1172820" cy="1242517"/>
          </a:xfrm>
          <a:prstGeom prst="rect">
            <a:avLst/>
          </a:prstGeom>
          <a:ln w="3175">
            <a:miter lim="400000"/>
          </a:ln>
        </p:spPr>
        <p:txBody>
          <a:bodyPr wrap="none" lIns="43408" tIns="43408" rIns="43408" bIns="43408">
            <a:spAutoFit/>
          </a:bodyPr>
          <a:lstStyle>
            <a:lvl1pPr>
              <a:defRPr sz="7600"/>
            </a:lvl1pPr>
          </a:lstStyle>
          <a:p>
            <a:fld id="{86CB4B4D-7CA3-9044-876B-883B54F8677D}" type="slidenum">
              <a:rPr/>
              <a:pPr/>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2662369" rtl="0" latinLnBrk="0">
        <a:lnSpc>
          <a:spcPct val="100000"/>
        </a:lnSpc>
        <a:spcBef>
          <a:spcPts val="0"/>
        </a:spcBef>
        <a:spcAft>
          <a:spcPts val="0"/>
        </a:spcAft>
        <a:buClrTx/>
        <a:buSzTx/>
        <a:buFontTx/>
        <a:buNone/>
        <a:tabLst/>
        <a:defRPr sz="36200" b="0" i="0" u="none" strike="noStrike" cap="none" spc="0" baseline="0">
          <a:ln>
            <a:noFill/>
          </a:ln>
          <a:solidFill>
            <a:srgbClr val="000000"/>
          </a:solidFill>
          <a:uFillTx/>
          <a:latin typeface="+mn-lt"/>
          <a:ea typeface="+mn-ea"/>
          <a:cs typeface="+mn-cs"/>
          <a:sym typeface="Helvetica Light"/>
        </a:defRPr>
      </a:lvl1pPr>
      <a:lvl2pPr marL="0" marR="0" indent="228600" algn="ctr" defTabSz="2662369" rtl="0" latinLnBrk="0">
        <a:lnSpc>
          <a:spcPct val="100000"/>
        </a:lnSpc>
        <a:spcBef>
          <a:spcPts val="0"/>
        </a:spcBef>
        <a:spcAft>
          <a:spcPts val="0"/>
        </a:spcAft>
        <a:buClrTx/>
        <a:buSzTx/>
        <a:buFontTx/>
        <a:buNone/>
        <a:tabLst/>
        <a:defRPr sz="36200" b="0" i="0" u="none" strike="noStrike" cap="none" spc="0" baseline="0">
          <a:ln>
            <a:noFill/>
          </a:ln>
          <a:solidFill>
            <a:srgbClr val="000000"/>
          </a:solidFill>
          <a:uFillTx/>
          <a:latin typeface="+mn-lt"/>
          <a:ea typeface="+mn-ea"/>
          <a:cs typeface="+mn-cs"/>
          <a:sym typeface="Helvetica Light"/>
        </a:defRPr>
      </a:lvl2pPr>
      <a:lvl3pPr marL="0" marR="0" indent="457200" algn="ctr" defTabSz="2662369" rtl="0" latinLnBrk="0">
        <a:lnSpc>
          <a:spcPct val="100000"/>
        </a:lnSpc>
        <a:spcBef>
          <a:spcPts val="0"/>
        </a:spcBef>
        <a:spcAft>
          <a:spcPts val="0"/>
        </a:spcAft>
        <a:buClrTx/>
        <a:buSzTx/>
        <a:buFontTx/>
        <a:buNone/>
        <a:tabLst/>
        <a:defRPr sz="36200" b="0" i="0" u="none" strike="noStrike" cap="none" spc="0" baseline="0">
          <a:ln>
            <a:noFill/>
          </a:ln>
          <a:solidFill>
            <a:srgbClr val="000000"/>
          </a:solidFill>
          <a:uFillTx/>
          <a:latin typeface="+mn-lt"/>
          <a:ea typeface="+mn-ea"/>
          <a:cs typeface="+mn-cs"/>
          <a:sym typeface="Helvetica Light"/>
        </a:defRPr>
      </a:lvl3pPr>
      <a:lvl4pPr marL="0" marR="0" indent="685800" algn="ctr" defTabSz="2662369" rtl="0" latinLnBrk="0">
        <a:lnSpc>
          <a:spcPct val="100000"/>
        </a:lnSpc>
        <a:spcBef>
          <a:spcPts val="0"/>
        </a:spcBef>
        <a:spcAft>
          <a:spcPts val="0"/>
        </a:spcAft>
        <a:buClrTx/>
        <a:buSzTx/>
        <a:buFontTx/>
        <a:buNone/>
        <a:tabLst/>
        <a:defRPr sz="36200" b="0" i="0" u="none" strike="noStrike" cap="none" spc="0" baseline="0">
          <a:ln>
            <a:noFill/>
          </a:ln>
          <a:solidFill>
            <a:srgbClr val="000000"/>
          </a:solidFill>
          <a:uFillTx/>
          <a:latin typeface="+mn-lt"/>
          <a:ea typeface="+mn-ea"/>
          <a:cs typeface="+mn-cs"/>
          <a:sym typeface="Helvetica Light"/>
        </a:defRPr>
      </a:lvl4pPr>
      <a:lvl5pPr marL="0" marR="0" indent="914400" algn="ctr" defTabSz="2662369" rtl="0" latinLnBrk="0">
        <a:lnSpc>
          <a:spcPct val="100000"/>
        </a:lnSpc>
        <a:spcBef>
          <a:spcPts val="0"/>
        </a:spcBef>
        <a:spcAft>
          <a:spcPts val="0"/>
        </a:spcAft>
        <a:buClrTx/>
        <a:buSzTx/>
        <a:buFontTx/>
        <a:buNone/>
        <a:tabLst/>
        <a:defRPr sz="36200" b="0" i="0" u="none" strike="noStrike" cap="none" spc="0" baseline="0">
          <a:ln>
            <a:noFill/>
          </a:ln>
          <a:solidFill>
            <a:srgbClr val="000000"/>
          </a:solidFill>
          <a:uFillTx/>
          <a:latin typeface="+mn-lt"/>
          <a:ea typeface="+mn-ea"/>
          <a:cs typeface="+mn-cs"/>
          <a:sym typeface="Helvetica Light"/>
        </a:defRPr>
      </a:lvl5pPr>
      <a:lvl6pPr marL="0" marR="0" indent="1143000" algn="ctr" defTabSz="2662369" rtl="0" latinLnBrk="0">
        <a:lnSpc>
          <a:spcPct val="100000"/>
        </a:lnSpc>
        <a:spcBef>
          <a:spcPts val="0"/>
        </a:spcBef>
        <a:spcAft>
          <a:spcPts val="0"/>
        </a:spcAft>
        <a:buClrTx/>
        <a:buSzTx/>
        <a:buFontTx/>
        <a:buNone/>
        <a:tabLst/>
        <a:defRPr sz="36200" b="0" i="0" u="none" strike="noStrike" cap="none" spc="0" baseline="0">
          <a:ln>
            <a:noFill/>
          </a:ln>
          <a:solidFill>
            <a:srgbClr val="000000"/>
          </a:solidFill>
          <a:uFillTx/>
          <a:latin typeface="+mn-lt"/>
          <a:ea typeface="+mn-ea"/>
          <a:cs typeface="+mn-cs"/>
          <a:sym typeface="Helvetica Light"/>
        </a:defRPr>
      </a:lvl6pPr>
      <a:lvl7pPr marL="0" marR="0" indent="1371600" algn="ctr" defTabSz="2662369" rtl="0" latinLnBrk="0">
        <a:lnSpc>
          <a:spcPct val="100000"/>
        </a:lnSpc>
        <a:spcBef>
          <a:spcPts val="0"/>
        </a:spcBef>
        <a:spcAft>
          <a:spcPts val="0"/>
        </a:spcAft>
        <a:buClrTx/>
        <a:buSzTx/>
        <a:buFontTx/>
        <a:buNone/>
        <a:tabLst/>
        <a:defRPr sz="36200" b="0" i="0" u="none" strike="noStrike" cap="none" spc="0" baseline="0">
          <a:ln>
            <a:noFill/>
          </a:ln>
          <a:solidFill>
            <a:srgbClr val="000000"/>
          </a:solidFill>
          <a:uFillTx/>
          <a:latin typeface="+mn-lt"/>
          <a:ea typeface="+mn-ea"/>
          <a:cs typeface="+mn-cs"/>
          <a:sym typeface="Helvetica Light"/>
        </a:defRPr>
      </a:lvl7pPr>
      <a:lvl8pPr marL="0" marR="0" indent="1600200" algn="ctr" defTabSz="2662369" rtl="0" latinLnBrk="0">
        <a:lnSpc>
          <a:spcPct val="100000"/>
        </a:lnSpc>
        <a:spcBef>
          <a:spcPts val="0"/>
        </a:spcBef>
        <a:spcAft>
          <a:spcPts val="0"/>
        </a:spcAft>
        <a:buClrTx/>
        <a:buSzTx/>
        <a:buFontTx/>
        <a:buNone/>
        <a:tabLst/>
        <a:defRPr sz="36200" b="0" i="0" u="none" strike="noStrike" cap="none" spc="0" baseline="0">
          <a:ln>
            <a:noFill/>
          </a:ln>
          <a:solidFill>
            <a:srgbClr val="000000"/>
          </a:solidFill>
          <a:uFillTx/>
          <a:latin typeface="+mn-lt"/>
          <a:ea typeface="+mn-ea"/>
          <a:cs typeface="+mn-cs"/>
          <a:sym typeface="Helvetica Light"/>
        </a:defRPr>
      </a:lvl8pPr>
      <a:lvl9pPr marL="0" marR="0" indent="1828800" algn="ctr" defTabSz="2662369" rtl="0" latinLnBrk="0">
        <a:lnSpc>
          <a:spcPct val="100000"/>
        </a:lnSpc>
        <a:spcBef>
          <a:spcPts val="0"/>
        </a:spcBef>
        <a:spcAft>
          <a:spcPts val="0"/>
        </a:spcAft>
        <a:buClrTx/>
        <a:buSzTx/>
        <a:buFontTx/>
        <a:buNone/>
        <a:tabLst/>
        <a:defRPr sz="36200" b="0" i="0" u="none" strike="noStrike" cap="none" spc="0" baseline="0">
          <a:ln>
            <a:noFill/>
          </a:ln>
          <a:solidFill>
            <a:srgbClr val="000000"/>
          </a:solidFill>
          <a:uFillTx/>
          <a:latin typeface="+mn-lt"/>
          <a:ea typeface="+mn-ea"/>
          <a:cs typeface="+mn-cs"/>
          <a:sym typeface="Helvetica Light"/>
        </a:defRPr>
      </a:lvl9pPr>
    </p:titleStyle>
    <p:bodyStyle>
      <a:lvl1pPr marL="0" marR="0" indent="0" algn="ctr" defTabSz="2662369" rtl="0" latinLnBrk="0">
        <a:lnSpc>
          <a:spcPct val="100000"/>
        </a:lnSpc>
        <a:spcBef>
          <a:spcPts val="0"/>
        </a:spcBef>
        <a:spcAft>
          <a:spcPts val="0"/>
        </a:spcAft>
        <a:buClrTx/>
        <a:buSzTx/>
        <a:buFontTx/>
        <a:buNone/>
        <a:tabLst/>
        <a:defRPr sz="14000" b="0" i="0" u="none" strike="noStrike" cap="none" spc="0" baseline="0">
          <a:ln>
            <a:noFill/>
          </a:ln>
          <a:solidFill>
            <a:srgbClr val="000000"/>
          </a:solidFill>
          <a:uFillTx/>
          <a:latin typeface="+mn-lt"/>
          <a:ea typeface="+mn-ea"/>
          <a:cs typeface="+mn-cs"/>
          <a:sym typeface="Helvetica Light"/>
        </a:defRPr>
      </a:lvl1pPr>
      <a:lvl2pPr marL="0" marR="0" indent="228600" algn="ctr" defTabSz="2662369" rtl="0" latinLnBrk="0">
        <a:lnSpc>
          <a:spcPct val="100000"/>
        </a:lnSpc>
        <a:spcBef>
          <a:spcPts val="0"/>
        </a:spcBef>
        <a:spcAft>
          <a:spcPts val="0"/>
        </a:spcAft>
        <a:buClrTx/>
        <a:buSzTx/>
        <a:buFontTx/>
        <a:buNone/>
        <a:tabLst/>
        <a:defRPr sz="14000" b="0" i="0" u="none" strike="noStrike" cap="none" spc="0" baseline="0">
          <a:ln>
            <a:noFill/>
          </a:ln>
          <a:solidFill>
            <a:srgbClr val="000000"/>
          </a:solidFill>
          <a:uFillTx/>
          <a:latin typeface="+mn-lt"/>
          <a:ea typeface="+mn-ea"/>
          <a:cs typeface="+mn-cs"/>
          <a:sym typeface="Helvetica Light"/>
        </a:defRPr>
      </a:lvl2pPr>
      <a:lvl3pPr marL="0" marR="0" indent="457200" algn="ctr" defTabSz="2662369" rtl="0" latinLnBrk="0">
        <a:lnSpc>
          <a:spcPct val="100000"/>
        </a:lnSpc>
        <a:spcBef>
          <a:spcPts val="0"/>
        </a:spcBef>
        <a:spcAft>
          <a:spcPts val="0"/>
        </a:spcAft>
        <a:buClrTx/>
        <a:buSzTx/>
        <a:buFontTx/>
        <a:buNone/>
        <a:tabLst/>
        <a:defRPr sz="14000" b="0" i="0" u="none" strike="noStrike" cap="none" spc="0" baseline="0">
          <a:ln>
            <a:noFill/>
          </a:ln>
          <a:solidFill>
            <a:srgbClr val="000000"/>
          </a:solidFill>
          <a:uFillTx/>
          <a:latin typeface="+mn-lt"/>
          <a:ea typeface="+mn-ea"/>
          <a:cs typeface="+mn-cs"/>
          <a:sym typeface="Helvetica Light"/>
        </a:defRPr>
      </a:lvl3pPr>
      <a:lvl4pPr marL="0" marR="0" indent="685800" algn="ctr" defTabSz="2662369" rtl="0" latinLnBrk="0">
        <a:lnSpc>
          <a:spcPct val="100000"/>
        </a:lnSpc>
        <a:spcBef>
          <a:spcPts val="0"/>
        </a:spcBef>
        <a:spcAft>
          <a:spcPts val="0"/>
        </a:spcAft>
        <a:buClrTx/>
        <a:buSzTx/>
        <a:buFontTx/>
        <a:buNone/>
        <a:tabLst/>
        <a:defRPr sz="14000" b="0" i="0" u="none" strike="noStrike" cap="none" spc="0" baseline="0">
          <a:ln>
            <a:noFill/>
          </a:ln>
          <a:solidFill>
            <a:srgbClr val="000000"/>
          </a:solidFill>
          <a:uFillTx/>
          <a:latin typeface="+mn-lt"/>
          <a:ea typeface="+mn-ea"/>
          <a:cs typeface="+mn-cs"/>
          <a:sym typeface="Helvetica Light"/>
        </a:defRPr>
      </a:lvl4pPr>
      <a:lvl5pPr marL="0" marR="0" indent="914400" algn="ctr" defTabSz="2662369" rtl="0" latinLnBrk="0">
        <a:lnSpc>
          <a:spcPct val="100000"/>
        </a:lnSpc>
        <a:spcBef>
          <a:spcPts val="0"/>
        </a:spcBef>
        <a:spcAft>
          <a:spcPts val="0"/>
        </a:spcAft>
        <a:buClrTx/>
        <a:buSzTx/>
        <a:buFontTx/>
        <a:buNone/>
        <a:tabLst/>
        <a:defRPr sz="14000" b="0" i="0" u="none" strike="noStrike" cap="none" spc="0" baseline="0">
          <a:ln>
            <a:noFill/>
          </a:ln>
          <a:solidFill>
            <a:srgbClr val="000000"/>
          </a:solidFill>
          <a:uFillTx/>
          <a:latin typeface="+mn-lt"/>
          <a:ea typeface="+mn-ea"/>
          <a:cs typeface="+mn-cs"/>
          <a:sym typeface="Helvetica Light"/>
        </a:defRPr>
      </a:lvl5pPr>
      <a:lvl6pPr marL="0" marR="0" indent="1143000" algn="ctr" defTabSz="2662369" rtl="0" latinLnBrk="0">
        <a:lnSpc>
          <a:spcPct val="100000"/>
        </a:lnSpc>
        <a:spcBef>
          <a:spcPts val="0"/>
        </a:spcBef>
        <a:spcAft>
          <a:spcPts val="0"/>
        </a:spcAft>
        <a:buClrTx/>
        <a:buSzTx/>
        <a:buFontTx/>
        <a:buNone/>
        <a:tabLst/>
        <a:defRPr sz="14000" b="0" i="0" u="none" strike="noStrike" cap="none" spc="0" baseline="0">
          <a:ln>
            <a:noFill/>
          </a:ln>
          <a:solidFill>
            <a:srgbClr val="000000"/>
          </a:solidFill>
          <a:uFillTx/>
          <a:latin typeface="+mn-lt"/>
          <a:ea typeface="+mn-ea"/>
          <a:cs typeface="+mn-cs"/>
          <a:sym typeface="Helvetica Light"/>
        </a:defRPr>
      </a:lvl6pPr>
      <a:lvl7pPr marL="0" marR="0" indent="1371600" algn="ctr" defTabSz="2662369" rtl="0" latinLnBrk="0">
        <a:lnSpc>
          <a:spcPct val="100000"/>
        </a:lnSpc>
        <a:spcBef>
          <a:spcPts val="0"/>
        </a:spcBef>
        <a:spcAft>
          <a:spcPts val="0"/>
        </a:spcAft>
        <a:buClrTx/>
        <a:buSzTx/>
        <a:buFontTx/>
        <a:buNone/>
        <a:tabLst/>
        <a:defRPr sz="14000" b="0" i="0" u="none" strike="noStrike" cap="none" spc="0" baseline="0">
          <a:ln>
            <a:noFill/>
          </a:ln>
          <a:solidFill>
            <a:srgbClr val="000000"/>
          </a:solidFill>
          <a:uFillTx/>
          <a:latin typeface="+mn-lt"/>
          <a:ea typeface="+mn-ea"/>
          <a:cs typeface="+mn-cs"/>
          <a:sym typeface="Helvetica Light"/>
        </a:defRPr>
      </a:lvl7pPr>
      <a:lvl8pPr marL="0" marR="0" indent="1600200" algn="ctr" defTabSz="2662369" rtl="0" latinLnBrk="0">
        <a:lnSpc>
          <a:spcPct val="100000"/>
        </a:lnSpc>
        <a:spcBef>
          <a:spcPts val="0"/>
        </a:spcBef>
        <a:spcAft>
          <a:spcPts val="0"/>
        </a:spcAft>
        <a:buClrTx/>
        <a:buSzTx/>
        <a:buFontTx/>
        <a:buNone/>
        <a:tabLst/>
        <a:defRPr sz="14000" b="0" i="0" u="none" strike="noStrike" cap="none" spc="0" baseline="0">
          <a:ln>
            <a:noFill/>
          </a:ln>
          <a:solidFill>
            <a:srgbClr val="000000"/>
          </a:solidFill>
          <a:uFillTx/>
          <a:latin typeface="+mn-lt"/>
          <a:ea typeface="+mn-ea"/>
          <a:cs typeface="+mn-cs"/>
          <a:sym typeface="Helvetica Light"/>
        </a:defRPr>
      </a:lvl8pPr>
      <a:lvl9pPr marL="0" marR="0" indent="1828800" algn="ctr" defTabSz="2662369" rtl="0" latinLnBrk="0">
        <a:lnSpc>
          <a:spcPct val="100000"/>
        </a:lnSpc>
        <a:spcBef>
          <a:spcPts val="0"/>
        </a:spcBef>
        <a:spcAft>
          <a:spcPts val="0"/>
        </a:spcAft>
        <a:buClrTx/>
        <a:buSzTx/>
        <a:buFontTx/>
        <a:buNone/>
        <a:tabLst/>
        <a:defRPr sz="140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2662369" rtl="0" latinLnBrk="0">
        <a:lnSpc>
          <a:spcPct val="100000"/>
        </a:lnSpc>
        <a:spcBef>
          <a:spcPts val="0"/>
        </a:spcBef>
        <a:spcAft>
          <a:spcPts val="0"/>
        </a:spcAft>
        <a:buClrTx/>
        <a:buSzTx/>
        <a:buFontTx/>
        <a:buNone/>
        <a:tabLst/>
        <a:defRPr sz="7600" b="0" i="0" u="none" strike="noStrike" cap="none" spc="0" baseline="0">
          <a:ln>
            <a:noFill/>
          </a:ln>
          <a:solidFill>
            <a:schemeClr val="tx1"/>
          </a:solidFill>
          <a:uFillTx/>
          <a:latin typeface="+mn-lt"/>
          <a:ea typeface="+mn-ea"/>
          <a:cs typeface="+mn-cs"/>
          <a:sym typeface="Helvetica Light"/>
        </a:defRPr>
      </a:lvl1pPr>
      <a:lvl2pPr marL="0" marR="0" indent="228600" algn="ctr" defTabSz="2662369" rtl="0" latinLnBrk="0">
        <a:lnSpc>
          <a:spcPct val="100000"/>
        </a:lnSpc>
        <a:spcBef>
          <a:spcPts val="0"/>
        </a:spcBef>
        <a:spcAft>
          <a:spcPts val="0"/>
        </a:spcAft>
        <a:buClrTx/>
        <a:buSzTx/>
        <a:buFontTx/>
        <a:buNone/>
        <a:tabLst/>
        <a:defRPr sz="7600" b="0" i="0" u="none" strike="noStrike" cap="none" spc="0" baseline="0">
          <a:ln>
            <a:noFill/>
          </a:ln>
          <a:solidFill>
            <a:schemeClr val="tx1"/>
          </a:solidFill>
          <a:uFillTx/>
          <a:latin typeface="+mn-lt"/>
          <a:ea typeface="+mn-ea"/>
          <a:cs typeface="+mn-cs"/>
          <a:sym typeface="Helvetica Light"/>
        </a:defRPr>
      </a:lvl2pPr>
      <a:lvl3pPr marL="0" marR="0" indent="457200" algn="ctr" defTabSz="2662369" rtl="0" latinLnBrk="0">
        <a:lnSpc>
          <a:spcPct val="100000"/>
        </a:lnSpc>
        <a:spcBef>
          <a:spcPts val="0"/>
        </a:spcBef>
        <a:spcAft>
          <a:spcPts val="0"/>
        </a:spcAft>
        <a:buClrTx/>
        <a:buSzTx/>
        <a:buFontTx/>
        <a:buNone/>
        <a:tabLst/>
        <a:defRPr sz="7600" b="0" i="0" u="none" strike="noStrike" cap="none" spc="0" baseline="0">
          <a:ln>
            <a:noFill/>
          </a:ln>
          <a:solidFill>
            <a:schemeClr val="tx1"/>
          </a:solidFill>
          <a:uFillTx/>
          <a:latin typeface="+mn-lt"/>
          <a:ea typeface="+mn-ea"/>
          <a:cs typeface="+mn-cs"/>
          <a:sym typeface="Helvetica Light"/>
        </a:defRPr>
      </a:lvl3pPr>
      <a:lvl4pPr marL="0" marR="0" indent="685800" algn="ctr" defTabSz="2662369" rtl="0" latinLnBrk="0">
        <a:lnSpc>
          <a:spcPct val="100000"/>
        </a:lnSpc>
        <a:spcBef>
          <a:spcPts val="0"/>
        </a:spcBef>
        <a:spcAft>
          <a:spcPts val="0"/>
        </a:spcAft>
        <a:buClrTx/>
        <a:buSzTx/>
        <a:buFontTx/>
        <a:buNone/>
        <a:tabLst/>
        <a:defRPr sz="7600" b="0" i="0" u="none" strike="noStrike" cap="none" spc="0" baseline="0">
          <a:ln>
            <a:noFill/>
          </a:ln>
          <a:solidFill>
            <a:schemeClr val="tx1"/>
          </a:solidFill>
          <a:uFillTx/>
          <a:latin typeface="+mn-lt"/>
          <a:ea typeface="+mn-ea"/>
          <a:cs typeface="+mn-cs"/>
          <a:sym typeface="Helvetica Light"/>
        </a:defRPr>
      </a:lvl4pPr>
      <a:lvl5pPr marL="0" marR="0" indent="914400" algn="ctr" defTabSz="2662369" rtl="0" latinLnBrk="0">
        <a:lnSpc>
          <a:spcPct val="100000"/>
        </a:lnSpc>
        <a:spcBef>
          <a:spcPts val="0"/>
        </a:spcBef>
        <a:spcAft>
          <a:spcPts val="0"/>
        </a:spcAft>
        <a:buClrTx/>
        <a:buSzTx/>
        <a:buFontTx/>
        <a:buNone/>
        <a:tabLst/>
        <a:defRPr sz="7600" b="0" i="0" u="none" strike="noStrike" cap="none" spc="0" baseline="0">
          <a:ln>
            <a:noFill/>
          </a:ln>
          <a:solidFill>
            <a:schemeClr val="tx1"/>
          </a:solidFill>
          <a:uFillTx/>
          <a:latin typeface="+mn-lt"/>
          <a:ea typeface="+mn-ea"/>
          <a:cs typeface="+mn-cs"/>
          <a:sym typeface="Helvetica Light"/>
        </a:defRPr>
      </a:lvl5pPr>
      <a:lvl6pPr marL="0" marR="0" indent="1143000" algn="ctr" defTabSz="2662369" rtl="0" latinLnBrk="0">
        <a:lnSpc>
          <a:spcPct val="100000"/>
        </a:lnSpc>
        <a:spcBef>
          <a:spcPts val="0"/>
        </a:spcBef>
        <a:spcAft>
          <a:spcPts val="0"/>
        </a:spcAft>
        <a:buClrTx/>
        <a:buSzTx/>
        <a:buFontTx/>
        <a:buNone/>
        <a:tabLst/>
        <a:defRPr sz="7600" b="0" i="0" u="none" strike="noStrike" cap="none" spc="0" baseline="0">
          <a:ln>
            <a:noFill/>
          </a:ln>
          <a:solidFill>
            <a:schemeClr val="tx1"/>
          </a:solidFill>
          <a:uFillTx/>
          <a:latin typeface="+mn-lt"/>
          <a:ea typeface="+mn-ea"/>
          <a:cs typeface="+mn-cs"/>
          <a:sym typeface="Helvetica Light"/>
        </a:defRPr>
      </a:lvl6pPr>
      <a:lvl7pPr marL="0" marR="0" indent="1371600" algn="ctr" defTabSz="2662369" rtl="0" latinLnBrk="0">
        <a:lnSpc>
          <a:spcPct val="100000"/>
        </a:lnSpc>
        <a:spcBef>
          <a:spcPts val="0"/>
        </a:spcBef>
        <a:spcAft>
          <a:spcPts val="0"/>
        </a:spcAft>
        <a:buClrTx/>
        <a:buSzTx/>
        <a:buFontTx/>
        <a:buNone/>
        <a:tabLst/>
        <a:defRPr sz="7600" b="0" i="0" u="none" strike="noStrike" cap="none" spc="0" baseline="0">
          <a:ln>
            <a:noFill/>
          </a:ln>
          <a:solidFill>
            <a:schemeClr val="tx1"/>
          </a:solidFill>
          <a:uFillTx/>
          <a:latin typeface="+mn-lt"/>
          <a:ea typeface="+mn-ea"/>
          <a:cs typeface="+mn-cs"/>
          <a:sym typeface="Helvetica Light"/>
        </a:defRPr>
      </a:lvl7pPr>
      <a:lvl8pPr marL="0" marR="0" indent="1600200" algn="ctr" defTabSz="2662369" rtl="0" latinLnBrk="0">
        <a:lnSpc>
          <a:spcPct val="100000"/>
        </a:lnSpc>
        <a:spcBef>
          <a:spcPts val="0"/>
        </a:spcBef>
        <a:spcAft>
          <a:spcPts val="0"/>
        </a:spcAft>
        <a:buClrTx/>
        <a:buSzTx/>
        <a:buFontTx/>
        <a:buNone/>
        <a:tabLst/>
        <a:defRPr sz="7600" b="0" i="0" u="none" strike="noStrike" cap="none" spc="0" baseline="0">
          <a:ln>
            <a:noFill/>
          </a:ln>
          <a:solidFill>
            <a:schemeClr val="tx1"/>
          </a:solidFill>
          <a:uFillTx/>
          <a:latin typeface="+mn-lt"/>
          <a:ea typeface="+mn-ea"/>
          <a:cs typeface="+mn-cs"/>
          <a:sym typeface="Helvetica Light"/>
        </a:defRPr>
      </a:lvl8pPr>
      <a:lvl9pPr marL="0" marR="0" indent="1828800" algn="ctr" defTabSz="2662369" rtl="0" latinLnBrk="0">
        <a:lnSpc>
          <a:spcPct val="100000"/>
        </a:lnSpc>
        <a:spcBef>
          <a:spcPts val="0"/>
        </a:spcBef>
        <a:spcAft>
          <a:spcPts val="0"/>
        </a:spcAft>
        <a:buClrTx/>
        <a:buSzTx/>
        <a:buFontTx/>
        <a:buNone/>
        <a:tabLst/>
        <a:defRPr sz="76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http://www.batanga.com.br/435/as-mulheres-mais-importantes-da-ciencia" TargetMode="Externa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cartaz rapha-01.png"/>
          <p:cNvPicPr>
            <a:picLocks noChangeAspect="1"/>
          </p:cNvPicPr>
          <p:nvPr/>
        </p:nvPicPr>
        <p:blipFill>
          <a:blip r:embed="rId2" cstate="print">
            <a:extLst/>
          </a:blip>
          <a:stretch>
            <a:fillRect/>
          </a:stretch>
        </p:blipFill>
        <p:spPr>
          <a:xfrm>
            <a:off x="-41358" y="-278763"/>
            <a:ext cx="31832716" cy="45007526"/>
          </a:xfrm>
          <a:prstGeom prst="rect">
            <a:avLst/>
          </a:prstGeom>
          <a:ln w="3175">
            <a:miter lim="400000"/>
          </a:ln>
        </p:spPr>
      </p:pic>
      <p:sp>
        <p:nvSpPr>
          <p:cNvPr id="120" name="Shape 120"/>
          <p:cNvSpPr/>
          <p:nvPr/>
        </p:nvSpPr>
        <p:spPr>
          <a:xfrm>
            <a:off x="3713110" y="828516"/>
            <a:ext cx="25433785" cy="3007818"/>
          </a:xfrm>
          <a:prstGeom prst="rect">
            <a:avLst/>
          </a:prstGeom>
          <a:ln w="3175">
            <a:miter lim="400000"/>
          </a:ln>
          <a:extLst>
            <a:ext uri="{C572A759-6A51-4108-AA02-DFA0A04FC94B}">
              <ma14:wrappingTextBoxFlag xmlns="" xmlns:ma14="http://schemas.microsoft.com/office/mac/drawingml/2011/main" val="1"/>
            </a:ext>
          </a:extLst>
        </p:spPr>
        <p:txBody>
          <a:bodyPr wrap="none" lIns="43408" tIns="43408" rIns="43408" bIns="43408" anchor="ctr">
            <a:spAutoFit/>
          </a:bodyPr>
          <a:lstStyle/>
          <a:p>
            <a:pPr>
              <a:defRPr sz="10000">
                <a:solidFill>
                  <a:srgbClr val="FFFFFF"/>
                </a:solidFill>
                <a:latin typeface="Baskerville SemiBold"/>
                <a:ea typeface="Baskerville SemiBold"/>
                <a:cs typeface="Baskerville SemiBold"/>
                <a:sym typeface="Baskerville SemiBold"/>
              </a:defRPr>
            </a:pPr>
            <a:r>
              <a:t>A Crise Paradigmática da Ciência segundo</a:t>
            </a:r>
          </a:p>
          <a:p>
            <a:pPr>
              <a:defRPr sz="10000">
                <a:solidFill>
                  <a:srgbClr val="FFFFFF"/>
                </a:solidFill>
                <a:latin typeface="Baskerville SemiBold"/>
                <a:ea typeface="Baskerville SemiBold"/>
                <a:cs typeface="Baskerville SemiBold"/>
                <a:sym typeface="Baskerville SemiBold"/>
              </a:defRPr>
            </a:pPr>
            <a:r>
              <a:t> Boaventura Sousa dos Santos</a:t>
            </a:r>
          </a:p>
        </p:txBody>
      </p:sp>
      <p:sp>
        <p:nvSpPr>
          <p:cNvPr id="121" name="Shape 121"/>
          <p:cNvSpPr/>
          <p:nvPr/>
        </p:nvSpPr>
        <p:spPr>
          <a:xfrm>
            <a:off x="7381045" y="5935881"/>
            <a:ext cx="17893988" cy="1717041"/>
          </a:xfrm>
          <a:prstGeom prst="rect">
            <a:avLst/>
          </a:prstGeom>
          <a:ln w="3175">
            <a:miter lim="400000"/>
          </a:ln>
          <a:extLst>
            <a:ext uri="{C572A759-6A51-4108-AA02-DFA0A04FC94B}">
              <ma14:wrappingTextBoxFlag xmlns="" xmlns:ma14="http://schemas.microsoft.com/office/mac/drawingml/2011/main" val="1"/>
            </a:ext>
          </a:extLst>
        </p:spPr>
        <p:txBody>
          <a:bodyPr lIns="45719" rIns="45719">
            <a:spAutoFit/>
          </a:bodyPr>
          <a:lstStyle/>
          <a:p>
            <a:pPr defTabSz="4320540">
              <a:defRPr sz="2800">
                <a:latin typeface="Calibri"/>
                <a:ea typeface="Calibri"/>
                <a:cs typeface="Calibri"/>
                <a:sym typeface="Calibri"/>
              </a:defRPr>
            </a:pPr>
            <a:r>
              <a:t>Athais Goulart Furtado – Estudante de Biblioteconomia e Ciência da Informação na UFSCar</a:t>
            </a:r>
          </a:p>
          <a:p>
            <a:pPr defTabSz="4320540">
              <a:defRPr sz="2800">
                <a:latin typeface="Calibri"/>
                <a:ea typeface="Calibri"/>
                <a:cs typeface="Calibri"/>
                <a:sym typeface="Calibri"/>
              </a:defRPr>
            </a:pPr>
            <a:r>
              <a:t>Raphael Augusto dos Santos – Estudante de Biblioteconomia e Ciência da Informação na UFSCar</a:t>
            </a:r>
          </a:p>
          <a:p>
            <a:pPr defTabSz="4320540">
              <a:defRPr sz="2800">
                <a:latin typeface="Calibri"/>
                <a:ea typeface="Calibri"/>
                <a:cs typeface="Calibri"/>
                <a:sym typeface="Calibri"/>
              </a:defRPr>
            </a:pPr>
            <a:r>
              <a:t>Thayná Rodrigues – Estudante de Biblioteconomia e Ciência da Informação na UFSCar</a:t>
            </a:r>
          </a:p>
          <a:p>
            <a:pPr defTabSz="4320540">
              <a:defRPr sz="2800">
                <a:latin typeface="Calibri"/>
                <a:ea typeface="Calibri"/>
                <a:cs typeface="Calibri"/>
                <a:sym typeface="Calibri"/>
              </a:defRPr>
            </a:pPr>
            <a:r>
              <a:t>Vinicius Pereira  – Estudante de Biblioteconomia e Ciência da Informação na UFSCar</a:t>
            </a:r>
          </a:p>
        </p:txBody>
      </p:sp>
      <p:pic>
        <p:nvPicPr>
          <p:cNvPr id="122" name="image4.jpg"/>
          <p:cNvPicPr>
            <a:picLocks noChangeAspect="1"/>
          </p:cNvPicPr>
          <p:nvPr/>
        </p:nvPicPr>
        <p:blipFill>
          <a:blip r:embed="rId3" cstate="print">
            <a:extLst/>
          </a:blip>
          <a:stretch>
            <a:fillRect/>
          </a:stretch>
        </p:blipFill>
        <p:spPr>
          <a:xfrm>
            <a:off x="24011904" y="15816288"/>
            <a:ext cx="6586437" cy="6834370"/>
          </a:xfrm>
          <a:prstGeom prst="rect">
            <a:avLst/>
          </a:prstGeom>
          <a:ln w="3175">
            <a:miter lim="400000"/>
          </a:ln>
        </p:spPr>
      </p:pic>
      <p:pic>
        <p:nvPicPr>
          <p:cNvPr id="123" name="image3.jpg"/>
          <p:cNvPicPr>
            <a:picLocks noChangeAspect="1"/>
          </p:cNvPicPr>
          <p:nvPr/>
        </p:nvPicPr>
        <p:blipFill>
          <a:blip r:embed="rId4" cstate="print">
            <a:extLst/>
          </a:blip>
          <a:stretch>
            <a:fillRect/>
          </a:stretch>
        </p:blipFill>
        <p:spPr>
          <a:xfrm flipH="1">
            <a:off x="17261277" y="15809897"/>
            <a:ext cx="6586437" cy="6834371"/>
          </a:xfrm>
          <a:prstGeom prst="rect">
            <a:avLst/>
          </a:prstGeom>
          <a:ln w="3175">
            <a:miter lim="400000"/>
          </a:ln>
        </p:spPr>
      </p:pic>
      <p:sp>
        <p:nvSpPr>
          <p:cNvPr id="124" name="Shape 124"/>
          <p:cNvSpPr/>
          <p:nvPr/>
        </p:nvSpPr>
        <p:spPr>
          <a:xfrm>
            <a:off x="2997199" y="9850021"/>
            <a:ext cx="4988212" cy="857105"/>
          </a:xfrm>
          <a:prstGeom prst="rect">
            <a:avLst/>
          </a:prstGeom>
          <a:ln w="3175">
            <a:miter lim="400000"/>
          </a:ln>
          <a:extLst>
            <a:ext uri="{C572A759-6A51-4108-AA02-DFA0A04FC94B}">
              <ma14:wrappingTextBoxFlag xmlns="" xmlns:ma14="http://schemas.microsoft.com/office/mac/drawingml/2011/main" val="1"/>
            </a:ext>
          </a:extLst>
        </p:spPr>
        <p:txBody>
          <a:bodyPr wrap="square" lIns="43408" tIns="43408" rIns="43408" bIns="43408" anchor="ctr">
            <a:spAutoFit/>
          </a:bodyPr>
          <a:lstStyle>
            <a:lvl1pPr algn="l">
              <a:defRPr sz="5000" b="1">
                <a:solidFill>
                  <a:schemeClr val="accent5"/>
                </a:solidFill>
                <a:latin typeface="Verdana"/>
                <a:ea typeface="Verdana"/>
                <a:cs typeface="Verdana"/>
                <a:sym typeface="Verdana"/>
              </a:defRPr>
            </a:lvl1pPr>
          </a:lstStyle>
          <a:p>
            <a:r>
              <a:rPr dirty="0"/>
              <a:t>INTRODUÇÃO</a:t>
            </a:r>
          </a:p>
        </p:txBody>
      </p:sp>
      <p:sp>
        <p:nvSpPr>
          <p:cNvPr id="125" name="Shape 125"/>
          <p:cNvSpPr/>
          <p:nvPr/>
        </p:nvSpPr>
        <p:spPr>
          <a:xfrm>
            <a:off x="2997199" y="11183823"/>
            <a:ext cx="11855848" cy="12552615"/>
          </a:xfrm>
          <a:prstGeom prst="rect">
            <a:avLst/>
          </a:prstGeom>
          <a:ln w="3175">
            <a:miter lim="400000"/>
          </a:ln>
          <a:extLst>
            <a:ext uri="{C572A759-6A51-4108-AA02-DFA0A04FC94B}">
              <ma14:wrappingTextBoxFlag xmlns="" xmlns:ma14="http://schemas.microsoft.com/office/mac/drawingml/2011/main" val="1"/>
            </a:ext>
          </a:extLst>
        </p:spPr>
        <p:txBody>
          <a:bodyPr wrap="square" lIns="43408" tIns="43408" rIns="43408" bIns="43408" anchor="ctr">
            <a:spAutoFit/>
          </a:bodyPr>
          <a:lstStyle/>
          <a:p>
            <a:pPr algn="just" defTabSz="4320540">
              <a:lnSpc>
                <a:spcPct val="150000"/>
              </a:lnSpc>
              <a:defRPr sz="3100">
                <a:latin typeface="Calibri"/>
                <a:ea typeface="Calibri"/>
                <a:cs typeface="Calibri"/>
                <a:sym typeface="Calibri"/>
              </a:defRPr>
            </a:pPr>
            <a:r>
              <a:rPr sz="3600" dirty="0" err="1">
                <a:latin typeface="Arial" pitchFamily="34" charset="0"/>
                <a:cs typeface="Arial" pitchFamily="34" charset="0"/>
              </a:rPr>
              <a:t>Trabalho</a:t>
            </a:r>
            <a:r>
              <a:rPr sz="3600" dirty="0">
                <a:latin typeface="Arial" pitchFamily="34" charset="0"/>
                <a:cs typeface="Arial" pitchFamily="34" charset="0"/>
              </a:rPr>
              <a:t>, </a:t>
            </a:r>
            <a:r>
              <a:rPr sz="3600" dirty="0" err="1">
                <a:latin typeface="Arial" pitchFamily="34" charset="0"/>
                <a:cs typeface="Arial" pitchFamily="34" charset="0"/>
              </a:rPr>
              <a:t>proposto</a:t>
            </a:r>
            <a:r>
              <a:rPr sz="3600" dirty="0">
                <a:latin typeface="Arial" pitchFamily="34" charset="0"/>
                <a:cs typeface="Arial" pitchFamily="34" charset="0"/>
              </a:rPr>
              <a:t> </a:t>
            </a:r>
            <a:r>
              <a:rPr sz="3600" dirty="0" err="1">
                <a:latin typeface="Arial" pitchFamily="34" charset="0"/>
                <a:cs typeface="Arial" pitchFamily="34" charset="0"/>
              </a:rPr>
              <a:t>pela</a:t>
            </a:r>
            <a:r>
              <a:rPr sz="3600" dirty="0">
                <a:latin typeface="Arial" pitchFamily="34" charset="0"/>
                <a:cs typeface="Arial" pitchFamily="34" charset="0"/>
              </a:rPr>
              <a:t> Profª. Drª. Luciana Salazar Salgado, </a:t>
            </a:r>
            <a:r>
              <a:rPr sz="3600" dirty="0" err="1">
                <a:latin typeface="Arial" pitchFamily="34" charset="0"/>
                <a:cs typeface="Arial" pitchFamily="34" charset="0"/>
              </a:rPr>
              <a:t>para</a:t>
            </a:r>
            <a:r>
              <a:rPr sz="3600" dirty="0">
                <a:latin typeface="Arial" pitchFamily="34" charset="0"/>
                <a:cs typeface="Arial" pitchFamily="34" charset="0"/>
              </a:rPr>
              <a:t> a </a:t>
            </a:r>
            <a:r>
              <a:rPr sz="3600" dirty="0" err="1">
                <a:latin typeface="Arial" pitchFamily="34" charset="0"/>
                <a:cs typeface="Arial" pitchFamily="34" charset="0"/>
              </a:rPr>
              <a:t>disciplina</a:t>
            </a:r>
            <a:r>
              <a:rPr sz="3600" dirty="0">
                <a:latin typeface="Arial" pitchFamily="34" charset="0"/>
                <a:cs typeface="Arial" pitchFamily="34" charset="0"/>
              </a:rPr>
              <a:t> de </a:t>
            </a:r>
            <a:r>
              <a:rPr sz="3600" dirty="0" err="1">
                <a:latin typeface="Arial" pitchFamily="34" charset="0"/>
                <a:cs typeface="Arial" pitchFamily="34" charset="0"/>
              </a:rPr>
              <a:t>Comunicação</a:t>
            </a:r>
            <a:r>
              <a:rPr sz="3600" dirty="0">
                <a:latin typeface="Arial" pitchFamily="34" charset="0"/>
                <a:cs typeface="Arial" pitchFamily="34" charset="0"/>
              </a:rPr>
              <a:t> e </a:t>
            </a:r>
            <a:r>
              <a:rPr sz="3600" dirty="0" err="1">
                <a:latin typeface="Arial" pitchFamily="34" charset="0"/>
                <a:cs typeface="Arial" pitchFamily="34" charset="0"/>
              </a:rPr>
              <a:t>Expressão</a:t>
            </a:r>
            <a:r>
              <a:rPr sz="3600" dirty="0">
                <a:latin typeface="Arial" pitchFamily="34" charset="0"/>
                <a:cs typeface="Arial" pitchFamily="34" charset="0"/>
              </a:rPr>
              <a:t> </a:t>
            </a:r>
            <a:r>
              <a:rPr sz="3600" dirty="0" err="1">
                <a:latin typeface="Arial" pitchFamily="34" charset="0"/>
                <a:cs typeface="Arial" pitchFamily="34" charset="0"/>
              </a:rPr>
              <a:t>na</a:t>
            </a:r>
            <a:r>
              <a:rPr sz="3600" dirty="0">
                <a:latin typeface="Arial" pitchFamily="34" charset="0"/>
                <a:cs typeface="Arial" pitchFamily="34" charset="0"/>
              </a:rPr>
              <a:t> </a:t>
            </a:r>
            <a:r>
              <a:rPr sz="3600" dirty="0" err="1">
                <a:latin typeface="Arial" pitchFamily="34" charset="0"/>
                <a:cs typeface="Arial" pitchFamily="34" charset="0"/>
              </a:rPr>
              <a:t>Universidade</a:t>
            </a:r>
            <a:r>
              <a:rPr sz="3600" dirty="0">
                <a:latin typeface="Arial" pitchFamily="34" charset="0"/>
                <a:cs typeface="Arial" pitchFamily="34" charset="0"/>
              </a:rPr>
              <a:t> Federal de São Carlos. </a:t>
            </a:r>
            <a:r>
              <a:rPr sz="3600" dirty="0" err="1">
                <a:latin typeface="Arial" pitchFamily="34" charset="0"/>
                <a:cs typeface="Arial" pitchFamily="34" charset="0"/>
              </a:rPr>
              <a:t>Apresentaremos</a:t>
            </a:r>
            <a:r>
              <a:rPr sz="3600" dirty="0">
                <a:latin typeface="Arial" pitchFamily="34" charset="0"/>
                <a:cs typeface="Arial" pitchFamily="34" charset="0"/>
              </a:rPr>
              <a:t> </a:t>
            </a:r>
            <a:r>
              <a:rPr sz="3600" dirty="0" err="1">
                <a:latin typeface="Arial" pitchFamily="34" charset="0"/>
                <a:cs typeface="Arial" pitchFamily="34" charset="0"/>
              </a:rPr>
              <a:t>adiante</a:t>
            </a:r>
            <a:r>
              <a:rPr sz="3600" dirty="0">
                <a:latin typeface="Arial" pitchFamily="34" charset="0"/>
                <a:cs typeface="Arial" pitchFamily="34" charset="0"/>
              </a:rPr>
              <a:t> </a:t>
            </a:r>
            <a:r>
              <a:rPr sz="3600" dirty="0" err="1">
                <a:latin typeface="Arial" pitchFamily="34" charset="0"/>
                <a:cs typeface="Arial" pitchFamily="34" charset="0"/>
              </a:rPr>
              <a:t>uma</a:t>
            </a:r>
            <a:r>
              <a:rPr sz="3600" dirty="0">
                <a:latin typeface="Arial" pitchFamily="34" charset="0"/>
                <a:cs typeface="Arial" pitchFamily="34" charset="0"/>
              </a:rPr>
              <a:t> </a:t>
            </a:r>
            <a:r>
              <a:rPr sz="3600" dirty="0" err="1">
                <a:latin typeface="Arial" pitchFamily="34" charset="0"/>
                <a:cs typeface="Arial" pitchFamily="34" charset="0"/>
              </a:rPr>
              <a:t>discussão</a:t>
            </a:r>
            <a:r>
              <a:rPr sz="3600" dirty="0">
                <a:latin typeface="Arial" pitchFamily="34" charset="0"/>
                <a:cs typeface="Arial" pitchFamily="34" charset="0"/>
              </a:rPr>
              <a:t> </a:t>
            </a:r>
            <a:r>
              <a:rPr sz="3600" dirty="0" err="1">
                <a:latin typeface="Arial" pitchFamily="34" charset="0"/>
                <a:cs typeface="Arial" pitchFamily="34" charset="0"/>
              </a:rPr>
              <a:t>referente</a:t>
            </a:r>
            <a:r>
              <a:rPr sz="3600" dirty="0">
                <a:latin typeface="Arial" pitchFamily="34" charset="0"/>
                <a:cs typeface="Arial" pitchFamily="34" charset="0"/>
              </a:rPr>
              <a:t> à </a:t>
            </a:r>
            <a:r>
              <a:rPr sz="3600" dirty="0" err="1">
                <a:latin typeface="Arial" pitchFamily="34" charset="0"/>
                <a:cs typeface="Arial" pitchFamily="34" charset="0"/>
              </a:rPr>
              <a:t>análise</a:t>
            </a:r>
            <a:r>
              <a:rPr sz="3600" dirty="0">
                <a:latin typeface="Arial" pitchFamily="34" charset="0"/>
                <a:cs typeface="Arial" pitchFamily="34" charset="0"/>
              </a:rPr>
              <a:t> </a:t>
            </a:r>
            <a:r>
              <a:rPr sz="3600" dirty="0" err="1">
                <a:latin typeface="Arial" pitchFamily="34" charset="0"/>
                <a:cs typeface="Arial" pitchFamily="34" charset="0"/>
              </a:rPr>
              <a:t>sobre</a:t>
            </a:r>
            <a:r>
              <a:rPr sz="3600" dirty="0">
                <a:latin typeface="Arial" pitchFamily="34" charset="0"/>
                <a:cs typeface="Arial" pitchFamily="34" charset="0"/>
              </a:rPr>
              <a:t> a </a:t>
            </a:r>
            <a:r>
              <a:rPr sz="3600" dirty="0" err="1">
                <a:latin typeface="Arial" pitchFamily="34" charset="0"/>
                <a:cs typeface="Arial" pitchFamily="34" charset="0"/>
              </a:rPr>
              <a:t>crise</a:t>
            </a:r>
            <a:r>
              <a:rPr sz="3600" dirty="0">
                <a:latin typeface="Arial" pitchFamily="34" charset="0"/>
                <a:cs typeface="Arial" pitchFamily="34" charset="0"/>
              </a:rPr>
              <a:t> do </a:t>
            </a:r>
            <a:r>
              <a:rPr sz="3600" dirty="0" err="1">
                <a:latin typeface="Arial" pitchFamily="34" charset="0"/>
                <a:cs typeface="Arial" pitchFamily="34" charset="0"/>
              </a:rPr>
              <a:t>paradigma</a:t>
            </a:r>
            <a:r>
              <a:rPr sz="3600" dirty="0">
                <a:latin typeface="Arial" pitchFamily="34" charset="0"/>
                <a:cs typeface="Arial" pitchFamily="34" charset="0"/>
              </a:rPr>
              <a:t> </a:t>
            </a:r>
            <a:r>
              <a:rPr sz="3600" dirty="0" err="1">
                <a:latin typeface="Arial" pitchFamily="34" charset="0"/>
                <a:cs typeface="Arial" pitchFamily="34" charset="0"/>
              </a:rPr>
              <a:t>dominante</a:t>
            </a:r>
            <a:r>
              <a:rPr sz="3600" dirty="0">
                <a:latin typeface="Arial" pitchFamily="34" charset="0"/>
                <a:cs typeface="Arial" pitchFamily="34" charset="0"/>
              </a:rPr>
              <a:t> </a:t>
            </a:r>
            <a:r>
              <a:rPr sz="3600" dirty="0" err="1">
                <a:latin typeface="Arial" pitchFamily="34" charset="0"/>
                <a:cs typeface="Arial" pitchFamily="34" charset="0"/>
              </a:rPr>
              <a:t>explícito</a:t>
            </a:r>
            <a:r>
              <a:rPr sz="3600" dirty="0">
                <a:latin typeface="Arial" pitchFamily="34" charset="0"/>
                <a:cs typeface="Arial" pitchFamily="34" charset="0"/>
              </a:rPr>
              <a:t> no </a:t>
            </a:r>
            <a:r>
              <a:rPr sz="3600" dirty="0" err="1">
                <a:latin typeface="Arial" pitchFamily="34" charset="0"/>
                <a:cs typeface="Arial" pitchFamily="34" charset="0"/>
              </a:rPr>
              <a:t>texto</a:t>
            </a:r>
            <a:r>
              <a:rPr sz="3600" dirty="0">
                <a:latin typeface="Arial" pitchFamily="34" charset="0"/>
                <a:cs typeface="Arial" pitchFamily="34" charset="0"/>
              </a:rPr>
              <a:t> </a:t>
            </a:r>
            <a:r>
              <a:rPr sz="3600" i="1" dirty="0">
                <a:latin typeface="Arial" pitchFamily="34" charset="0"/>
                <a:cs typeface="Arial" pitchFamily="34" charset="0"/>
              </a:rPr>
              <a:t>“Um </a:t>
            </a:r>
            <a:r>
              <a:rPr sz="3600" i="1" dirty="0" err="1">
                <a:latin typeface="Arial" pitchFamily="34" charset="0"/>
                <a:cs typeface="Arial" pitchFamily="34" charset="0"/>
              </a:rPr>
              <a:t>discurso</a:t>
            </a:r>
            <a:r>
              <a:rPr sz="3600" i="1" dirty="0">
                <a:latin typeface="Arial" pitchFamily="34" charset="0"/>
                <a:cs typeface="Arial" pitchFamily="34" charset="0"/>
              </a:rPr>
              <a:t> </a:t>
            </a:r>
            <a:r>
              <a:rPr sz="3600" i="1" dirty="0" err="1">
                <a:latin typeface="Arial" pitchFamily="34" charset="0"/>
                <a:cs typeface="Arial" pitchFamily="34" charset="0"/>
              </a:rPr>
              <a:t>sobre</a:t>
            </a:r>
            <a:r>
              <a:rPr sz="3600" i="1" dirty="0">
                <a:latin typeface="Arial" pitchFamily="34" charset="0"/>
                <a:cs typeface="Arial" pitchFamily="34" charset="0"/>
              </a:rPr>
              <a:t> as </a:t>
            </a:r>
            <a:r>
              <a:rPr sz="3600" i="1" dirty="0" err="1">
                <a:latin typeface="Arial" pitchFamily="34" charset="0"/>
                <a:cs typeface="Arial" pitchFamily="34" charset="0"/>
              </a:rPr>
              <a:t>Ciências</a:t>
            </a:r>
            <a:r>
              <a:rPr sz="3600" i="1" dirty="0">
                <a:latin typeface="Arial" pitchFamily="34" charset="0"/>
                <a:cs typeface="Arial" pitchFamily="34" charset="0"/>
              </a:rPr>
              <a:t> </a:t>
            </a:r>
            <a:r>
              <a:rPr sz="3600" i="1" dirty="0" err="1">
                <a:latin typeface="Arial" pitchFamily="34" charset="0"/>
                <a:cs typeface="Arial" pitchFamily="34" charset="0"/>
              </a:rPr>
              <a:t>na</a:t>
            </a:r>
            <a:r>
              <a:rPr sz="3600" i="1" dirty="0">
                <a:latin typeface="Arial" pitchFamily="34" charset="0"/>
                <a:cs typeface="Arial" pitchFamily="34" charset="0"/>
              </a:rPr>
              <a:t> </a:t>
            </a:r>
            <a:r>
              <a:rPr sz="3600" i="1" dirty="0" err="1">
                <a:latin typeface="Arial" pitchFamily="34" charset="0"/>
                <a:cs typeface="Arial" pitchFamily="34" charset="0"/>
              </a:rPr>
              <a:t>transição</a:t>
            </a:r>
            <a:r>
              <a:rPr sz="3600" i="1" dirty="0">
                <a:latin typeface="Arial" pitchFamily="34" charset="0"/>
                <a:cs typeface="Arial" pitchFamily="34" charset="0"/>
              </a:rPr>
              <a:t> </a:t>
            </a:r>
            <a:r>
              <a:rPr sz="3600" i="1" dirty="0" err="1">
                <a:latin typeface="Arial" pitchFamily="34" charset="0"/>
                <a:cs typeface="Arial" pitchFamily="34" charset="0"/>
              </a:rPr>
              <a:t>para</a:t>
            </a:r>
            <a:r>
              <a:rPr sz="3600" i="1" dirty="0">
                <a:latin typeface="Arial" pitchFamily="34" charset="0"/>
                <a:cs typeface="Arial" pitchFamily="34" charset="0"/>
              </a:rPr>
              <a:t> </a:t>
            </a:r>
            <a:r>
              <a:rPr sz="3600" i="1" dirty="0" err="1">
                <a:latin typeface="Arial" pitchFamily="34" charset="0"/>
                <a:cs typeface="Arial" pitchFamily="34" charset="0"/>
              </a:rPr>
              <a:t>uma</a:t>
            </a:r>
            <a:r>
              <a:rPr sz="3600" i="1" dirty="0">
                <a:latin typeface="Arial" pitchFamily="34" charset="0"/>
                <a:cs typeface="Arial" pitchFamily="34" charset="0"/>
              </a:rPr>
              <a:t> </a:t>
            </a:r>
            <a:r>
              <a:rPr sz="3600" i="1" dirty="0" err="1">
                <a:latin typeface="Arial" pitchFamily="34" charset="0"/>
                <a:cs typeface="Arial" pitchFamily="34" charset="0"/>
              </a:rPr>
              <a:t>ciência</a:t>
            </a:r>
            <a:r>
              <a:rPr sz="3600" i="1" dirty="0">
                <a:latin typeface="Arial" pitchFamily="34" charset="0"/>
                <a:cs typeface="Arial" pitchFamily="34" charset="0"/>
              </a:rPr>
              <a:t> </a:t>
            </a:r>
            <a:r>
              <a:rPr sz="3600" i="1" dirty="0" err="1">
                <a:latin typeface="Arial" pitchFamily="34" charset="0"/>
                <a:cs typeface="Arial" pitchFamily="34" charset="0"/>
              </a:rPr>
              <a:t>pós-moderna</a:t>
            </a:r>
            <a:r>
              <a:rPr sz="3600" i="1" dirty="0">
                <a:latin typeface="Arial" pitchFamily="34" charset="0"/>
                <a:cs typeface="Arial" pitchFamily="34" charset="0"/>
              </a:rPr>
              <a:t>”</a:t>
            </a:r>
            <a:r>
              <a:rPr sz="3600" dirty="0">
                <a:latin typeface="Arial" pitchFamily="34" charset="0"/>
                <a:cs typeface="Arial" pitchFamily="34" charset="0"/>
              </a:rPr>
              <a:t> do </a:t>
            </a:r>
            <a:r>
              <a:rPr sz="3600" dirty="0" err="1">
                <a:latin typeface="Arial" pitchFamily="34" charset="0"/>
                <a:cs typeface="Arial" pitchFamily="34" charset="0"/>
              </a:rPr>
              <a:t>escritor</a:t>
            </a:r>
            <a:r>
              <a:rPr sz="3600" dirty="0">
                <a:latin typeface="Arial" pitchFamily="34" charset="0"/>
                <a:cs typeface="Arial" pitchFamily="34" charset="0"/>
              </a:rPr>
              <a:t> </a:t>
            </a:r>
            <a:r>
              <a:rPr sz="3600" dirty="0" err="1">
                <a:latin typeface="Arial" pitchFamily="34" charset="0"/>
                <a:cs typeface="Arial" pitchFamily="34" charset="0"/>
              </a:rPr>
              <a:t>Boaventura</a:t>
            </a:r>
            <a:r>
              <a:rPr sz="3600" dirty="0">
                <a:latin typeface="Arial" pitchFamily="34" charset="0"/>
                <a:cs typeface="Arial" pitchFamily="34" charset="0"/>
              </a:rPr>
              <a:t> de Sousa Santos. </a:t>
            </a:r>
            <a:r>
              <a:rPr sz="3600" dirty="0" err="1">
                <a:latin typeface="Arial" pitchFamily="34" charset="0"/>
                <a:cs typeface="Arial" pitchFamily="34" charset="0"/>
              </a:rPr>
              <a:t>Entendemos</a:t>
            </a:r>
            <a:r>
              <a:rPr sz="3600" dirty="0">
                <a:latin typeface="Arial" pitchFamily="34" charset="0"/>
                <a:cs typeface="Arial" pitchFamily="34" charset="0"/>
              </a:rPr>
              <a:t> </a:t>
            </a:r>
            <a:r>
              <a:rPr sz="3600" dirty="0" err="1">
                <a:latin typeface="Arial" pitchFamily="34" charset="0"/>
                <a:cs typeface="Arial" pitchFamily="34" charset="0"/>
              </a:rPr>
              <a:t>que</a:t>
            </a:r>
            <a:r>
              <a:rPr sz="3600" dirty="0">
                <a:latin typeface="Arial" pitchFamily="34" charset="0"/>
                <a:cs typeface="Arial" pitchFamily="34" charset="0"/>
              </a:rPr>
              <a:t> </a:t>
            </a:r>
            <a:r>
              <a:rPr sz="3600" dirty="0" err="1">
                <a:latin typeface="Arial" pitchFamily="34" charset="0"/>
                <a:cs typeface="Arial" pitchFamily="34" charset="0"/>
              </a:rPr>
              <a:t>os</a:t>
            </a:r>
            <a:r>
              <a:rPr sz="3600" dirty="0">
                <a:latin typeface="Arial" pitchFamily="34" charset="0"/>
                <a:cs typeface="Arial" pitchFamily="34" charset="0"/>
              </a:rPr>
              <a:t> </a:t>
            </a:r>
            <a:r>
              <a:rPr sz="3600" dirty="0" err="1">
                <a:latin typeface="Arial" pitchFamily="34" charset="0"/>
                <a:cs typeface="Arial" pitchFamily="34" charset="0"/>
              </a:rPr>
              <a:t>paradigmas</a:t>
            </a:r>
            <a:r>
              <a:rPr sz="3600" dirty="0">
                <a:latin typeface="Arial" pitchFamily="34" charset="0"/>
                <a:cs typeface="Arial" pitchFamily="34" charset="0"/>
              </a:rPr>
              <a:t> </a:t>
            </a:r>
            <a:r>
              <a:rPr sz="3600" dirty="0" err="1">
                <a:latin typeface="Arial" pitchFamily="34" charset="0"/>
                <a:cs typeface="Arial" pitchFamily="34" charset="0"/>
              </a:rPr>
              <a:t>são</a:t>
            </a:r>
            <a:r>
              <a:rPr sz="3600" dirty="0">
                <a:latin typeface="Arial" pitchFamily="34" charset="0"/>
                <a:cs typeface="Arial" pitchFamily="34" charset="0"/>
              </a:rPr>
              <a:t> </a:t>
            </a:r>
            <a:r>
              <a:rPr sz="3600" dirty="0" err="1">
                <a:latin typeface="Arial" pitchFamily="34" charset="0"/>
                <a:cs typeface="Arial" pitchFamily="34" charset="0"/>
              </a:rPr>
              <a:t>os</a:t>
            </a:r>
            <a:r>
              <a:rPr sz="3600" dirty="0">
                <a:latin typeface="Arial" pitchFamily="34" charset="0"/>
                <a:cs typeface="Arial" pitchFamily="34" charset="0"/>
              </a:rPr>
              <a:t> </a:t>
            </a:r>
            <a:r>
              <a:rPr sz="3600" dirty="0" err="1">
                <a:latin typeface="Arial" pitchFamily="34" charset="0"/>
                <a:cs typeface="Arial" pitchFamily="34" charset="0"/>
              </a:rPr>
              <a:t>modelos</a:t>
            </a:r>
            <a:r>
              <a:rPr sz="3600" dirty="0">
                <a:latin typeface="Arial" pitchFamily="34" charset="0"/>
                <a:cs typeface="Arial" pitchFamily="34" charset="0"/>
              </a:rPr>
              <a:t> de </a:t>
            </a:r>
            <a:r>
              <a:rPr sz="3600" dirty="0" err="1">
                <a:latin typeface="Arial" pitchFamily="34" charset="0"/>
                <a:cs typeface="Arial" pitchFamily="34" charset="0"/>
              </a:rPr>
              <a:t>produção</a:t>
            </a:r>
            <a:r>
              <a:rPr sz="3600" dirty="0">
                <a:latin typeface="Arial" pitchFamily="34" charset="0"/>
                <a:cs typeface="Arial" pitchFamily="34" charset="0"/>
              </a:rPr>
              <a:t> do </a:t>
            </a:r>
            <a:r>
              <a:rPr sz="3600" dirty="0" err="1">
                <a:latin typeface="Arial" pitchFamily="34" charset="0"/>
                <a:cs typeface="Arial" pitchFamily="34" charset="0"/>
              </a:rPr>
              <a:t>conhecimento</a:t>
            </a:r>
            <a:r>
              <a:rPr sz="3600" dirty="0">
                <a:latin typeface="Arial" pitchFamily="34" charset="0"/>
                <a:cs typeface="Arial" pitchFamily="34" charset="0"/>
              </a:rPr>
              <a:t> </a:t>
            </a:r>
            <a:r>
              <a:rPr sz="3600" dirty="0" err="1">
                <a:latin typeface="Arial" pitchFamily="34" charset="0"/>
                <a:cs typeface="Arial" pitchFamily="34" charset="0"/>
              </a:rPr>
              <a:t>durante</a:t>
            </a:r>
            <a:r>
              <a:rPr sz="3600" dirty="0">
                <a:latin typeface="Arial" pitchFamily="34" charset="0"/>
                <a:cs typeface="Arial" pitchFamily="34" charset="0"/>
              </a:rPr>
              <a:t> um </a:t>
            </a:r>
            <a:r>
              <a:rPr sz="3600" dirty="0" err="1">
                <a:latin typeface="Arial" pitchFamily="34" charset="0"/>
                <a:cs typeface="Arial" pitchFamily="34" charset="0"/>
              </a:rPr>
              <a:t>período</a:t>
            </a:r>
            <a:r>
              <a:rPr sz="3600" dirty="0">
                <a:latin typeface="Arial" pitchFamily="34" charset="0"/>
                <a:cs typeface="Arial" pitchFamily="34" charset="0"/>
              </a:rPr>
              <a:t>, </a:t>
            </a:r>
            <a:r>
              <a:rPr sz="3600" dirty="0" err="1">
                <a:latin typeface="Arial" pitchFamily="34" charset="0"/>
                <a:cs typeface="Arial" pitchFamily="34" charset="0"/>
              </a:rPr>
              <a:t>enquanto</a:t>
            </a:r>
            <a:r>
              <a:rPr sz="3600" dirty="0">
                <a:latin typeface="Arial" pitchFamily="34" charset="0"/>
                <a:cs typeface="Arial" pitchFamily="34" charset="0"/>
              </a:rPr>
              <a:t> o </a:t>
            </a:r>
            <a:r>
              <a:rPr sz="3600" dirty="0" err="1">
                <a:latin typeface="Arial" pitchFamily="34" charset="0"/>
                <a:cs typeface="Arial" pitchFamily="34" charset="0"/>
              </a:rPr>
              <a:t>pensamento</a:t>
            </a:r>
            <a:r>
              <a:rPr sz="3600" dirty="0">
                <a:latin typeface="Arial" pitchFamily="34" charset="0"/>
                <a:cs typeface="Arial" pitchFamily="34" charset="0"/>
              </a:rPr>
              <a:t> </a:t>
            </a:r>
            <a:r>
              <a:rPr sz="3600" dirty="0" err="1">
                <a:latin typeface="Arial" pitchFamily="34" charset="0"/>
                <a:cs typeface="Arial" pitchFamily="34" charset="0"/>
              </a:rPr>
              <a:t>pós-moderno</a:t>
            </a:r>
            <a:r>
              <a:rPr sz="3600" dirty="0">
                <a:latin typeface="Arial" pitchFamily="34" charset="0"/>
                <a:cs typeface="Arial" pitchFamily="34" charset="0"/>
              </a:rPr>
              <a:t>, </a:t>
            </a:r>
            <a:r>
              <a:rPr sz="3600" dirty="0" err="1">
                <a:latin typeface="Arial" pitchFamily="34" charset="0"/>
                <a:cs typeface="Arial" pitchFamily="34" charset="0"/>
              </a:rPr>
              <a:t>ou</a:t>
            </a:r>
            <a:r>
              <a:rPr sz="3600" dirty="0">
                <a:latin typeface="Arial" pitchFamily="34" charset="0"/>
                <a:cs typeface="Arial" pitchFamily="34" charset="0"/>
              </a:rPr>
              <a:t> </a:t>
            </a:r>
            <a:r>
              <a:rPr sz="3600" dirty="0" err="1">
                <a:latin typeface="Arial" pitchFamily="34" charset="0"/>
                <a:cs typeface="Arial" pitchFamily="34" charset="0"/>
              </a:rPr>
              <a:t>aquilo</a:t>
            </a:r>
            <a:r>
              <a:rPr sz="3600" dirty="0">
                <a:latin typeface="Arial" pitchFamily="34" charset="0"/>
                <a:cs typeface="Arial" pitchFamily="34" charset="0"/>
              </a:rPr>
              <a:t> </a:t>
            </a:r>
            <a:r>
              <a:rPr sz="3600" dirty="0" err="1">
                <a:latin typeface="Arial" pitchFamily="34" charset="0"/>
                <a:cs typeface="Arial" pitchFamily="34" charset="0"/>
              </a:rPr>
              <a:t>que</a:t>
            </a:r>
            <a:r>
              <a:rPr sz="3600" dirty="0">
                <a:latin typeface="Arial" pitchFamily="34" charset="0"/>
                <a:cs typeface="Arial" pitchFamily="34" charset="0"/>
              </a:rPr>
              <a:t> </a:t>
            </a:r>
            <a:r>
              <a:rPr sz="3600" dirty="0" err="1">
                <a:latin typeface="Arial" pitchFamily="34" charset="0"/>
                <a:cs typeface="Arial" pitchFamily="34" charset="0"/>
              </a:rPr>
              <a:t>mais</a:t>
            </a:r>
            <a:r>
              <a:rPr sz="3600" dirty="0">
                <a:latin typeface="Arial" pitchFamily="34" charset="0"/>
                <a:cs typeface="Arial" pitchFamily="34" charset="0"/>
              </a:rPr>
              <a:t> se </a:t>
            </a:r>
            <a:r>
              <a:rPr sz="3600" dirty="0" err="1">
                <a:latin typeface="Arial" pitchFamily="34" charset="0"/>
                <a:cs typeface="Arial" pitchFamily="34" charset="0"/>
              </a:rPr>
              <a:t>aproxima</a:t>
            </a:r>
            <a:r>
              <a:rPr sz="3600" dirty="0">
                <a:latin typeface="Arial" pitchFamily="34" charset="0"/>
                <a:cs typeface="Arial" pitchFamily="34" charset="0"/>
              </a:rPr>
              <a:t> do </a:t>
            </a:r>
            <a:r>
              <a:rPr sz="3600" dirty="0" err="1">
                <a:latin typeface="Arial" pitchFamily="34" charset="0"/>
                <a:cs typeface="Arial" pitchFamily="34" charset="0"/>
              </a:rPr>
              <a:t>paradigma</a:t>
            </a:r>
            <a:r>
              <a:rPr sz="3600" dirty="0">
                <a:latin typeface="Arial" pitchFamily="34" charset="0"/>
                <a:cs typeface="Arial" pitchFamily="34" charset="0"/>
              </a:rPr>
              <a:t> </a:t>
            </a:r>
            <a:r>
              <a:rPr sz="3600" dirty="0" err="1">
                <a:latin typeface="Arial" pitchFamily="34" charset="0"/>
                <a:cs typeface="Arial" pitchFamily="34" charset="0"/>
              </a:rPr>
              <a:t>emergente</a:t>
            </a:r>
            <a:r>
              <a:rPr sz="3600" dirty="0">
                <a:latin typeface="Arial" pitchFamily="34" charset="0"/>
                <a:cs typeface="Arial" pitchFamily="34" charset="0"/>
              </a:rPr>
              <a:t>, </a:t>
            </a:r>
            <a:r>
              <a:rPr sz="3600" dirty="0" err="1">
                <a:latin typeface="Arial" pitchFamily="34" charset="0"/>
                <a:cs typeface="Arial" pitchFamily="34" charset="0"/>
              </a:rPr>
              <a:t>traz</a:t>
            </a:r>
            <a:r>
              <a:rPr sz="3600" dirty="0">
                <a:latin typeface="Arial" pitchFamily="34" charset="0"/>
                <a:cs typeface="Arial" pitchFamily="34" charset="0"/>
              </a:rPr>
              <a:t> </a:t>
            </a:r>
            <a:r>
              <a:rPr sz="3600" dirty="0" err="1">
                <a:latin typeface="Arial" pitchFamily="34" charset="0"/>
                <a:cs typeface="Arial" pitchFamily="34" charset="0"/>
              </a:rPr>
              <a:t>uma</a:t>
            </a:r>
            <a:r>
              <a:rPr sz="3600" dirty="0">
                <a:latin typeface="Arial" pitchFamily="34" charset="0"/>
                <a:cs typeface="Arial" pitchFamily="34" charset="0"/>
              </a:rPr>
              <a:t> </a:t>
            </a:r>
            <a:r>
              <a:rPr sz="3600" dirty="0" err="1">
                <a:latin typeface="Arial" pitchFamily="34" charset="0"/>
                <a:cs typeface="Arial" pitchFamily="34" charset="0"/>
              </a:rPr>
              <a:t>proposta</a:t>
            </a:r>
            <a:r>
              <a:rPr sz="3600" dirty="0">
                <a:latin typeface="Arial" pitchFamily="34" charset="0"/>
                <a:cs typeface="Arial" pitchFamily="34" charset="0"/>
              </a:rPr>
              <a:t> nova de </a:t>
            </a:r>
            <a:r>
              <a:rPr sz="3600" dirty="0" err="1">
                <a:latin typeface="Arial" pitchFamily="34" charset="0"/>
                <a:cs typeface="Arial" pitchFamily="34" charset="0"/>
              </a:rPr>
              <a:t>construção</a:t>
            </a:r>
            <a:r>
              <a:rPr sz="3600" dirty="0">
                <a:latin typeface="Arial" pitchFamily="34" charset="0"/>
                <a:cs typeface="Arial" pitchFamily="34" charset="0"/>
              </a:rPr>
              <a:t> do </a:t>
            </a:r>
            <a:r>
              <a:rPr sz="3600" dirty="0" err="1">
                <a:latin typeface="Arial" pitchFamily="34" charset="0"/>
                <a:cs typeface="Arial" pitchFamily="34" charset="0"/>
              </a:rPr>
              <a:t>conhecimento</a:t>
            </a:r>
            <a:r>
              <a:rPr sz="3600" dirty="0">
                <a:latin typeface="Arial" pitchFamily="34" charset="0"/>
                <a:cs typeface="Arial" pitchFamily="34" charset="0"/>
              </a:rPr>
              <a:t> e </a:t>
            </a:r>
            <a:r>
              <a:rPr sz="3600" dirty="0" err="1">
                <a:latin typeface="Arial" pitchFamily="34" charset="0"/>
                <a:cs typeface="Arial" pitchFamily="34" charset="0"/>
              </a:rPr>
              <a:t>da</a:t>
            </a:r>
            <a:r>
              <a:rPr sz="3600" dirty="0">
                <a:latin typeface="Arial" pitchFamily="34" charset="0"/>
                <a:cs typeface="Arial" pitchFamily="34" charset="0"/>
              </a:rPr>
              <a:t> </a:t>
            </a:r>
            <a:r>
              <a:rPr sz="3600" dirty="0" err="1">
                <a:latin typeface="Arial" pitchFamily="34" charset="0"/>
                <a:cs typeface="Arial" pitchFamily="34" charset="0"/>
              </a:rPr>
              <a:t>verdade</a:t>
            </a:r>
            <a:r>
              <a:rPr sz="3600" dirty="0">
                <a:latin typeface="Arial" pitchFamily="34" charset="0"/>
                <a:cs typeface="Arial" pitchFamily="34" charset="0"/>
              </a:rPr>
              <a:t>. </a:t>
            </a:r>
            <a:r>
              <a:rPr sz="3600" dirty="0" err="1">
                <a:latin typeface="Arial" pitchFamily="34" charset="0"/>
                <a:cs typeface="Arial" pitchFamily="34" charset="0"/>
              </a:rPr>
              <a:t>Em</a:t>
            </a:r>
            <a:r>
              <a:rPr sz="3600" dirty="0">
                <a:latin typeface="Arial" pitchFamily="34" charset="0"/>
                <a:cs typeface="Arial" pitchFamily="34" charset="0"/>
              </a:rPr>
              <a:t> </a:t>
            </a:r>
            <a:r>
              <a:rPr sz="3600" dirty="0" err="1">
                <a:latin typeface="Arial" pitchFamily="34" charset="0"/>
                <a:cs typeface="Arial" pitchFamily="34" charset="0"/>
              </a:rPr>
              <a:t>seu</a:t>
            </a:r>
            <a:r>
              <a:rPr sz="3600" dirty="0">
                <a:latin typeface="Arial" pitchFamily="34" charset="0"/>
                <a:cs typeface="Arial" pitchFamily="34" charset="0"/>
              </a:rPr>
              <a:t> </a:t>
            </a:r>
            <a:r>
              <a:rPr sz="3600" dirty="0" err="1">
                <a:latin typeface="Arial" pitchFamily="34" charset="0"/>
                <a:cs typeface="Arial" pitchFamily="34" charset="0"/>
              </a:rPr>
              <a:t>artigo</a:t>
            </a:r>
            <a:r>
              <a:rPr sz="3600" dirty="0">
                <a:latin typeface="Arial" pitchFamily="34" charset="0"/>
                <a:cs typeface="Arial" pitchFamily="34" charset="0"/>
              </a:rPr>
              <a:t>, Santos </a:t>
            </a:r>
            <a:r>
              <a:rPr sz="3600" dirty="0" err="1">
                <a:latin typeface="Arial" pitchFamily="34" charset="0"/>
                <a:cs typeface="Arial" pitchFamily="34" charset="0"/>
              </a:rPr>
              <a:t>expressa</a:t>
            </a:r>
            <a:r>
              <a:rPr sz="3600" dirty="0">
                <a:latin typeface="Arial" pitchFamily="34" charset="0"/>
                <a:cs typeface="Arial" pitchFamily="34" charset="0"/>
              </a:rPr>
              <a:t> </a:t>
            </a:r>
            <a:r>
              <a:rPr sz="3600" dirty="0" err="1">
                <a:latin typeface="Arial" pitchFamily="34" charset="0"/>
                <a:cs typeface="Arial" pitchFamily="34" charset="0"/>
              </a:rPr>
              <a:t>apontamentos</a:t>
            </a:r>
            <a:r>
              <a:rPr sz="3600" dirty="0">
                <a:latin typeface="Arial" pitchFamily="34" charset="0"/>
                <a:cs typeface="Arial" pitchFamily="34" charset="0"/>
              </a:rPr>
              <a:t> </a:t>
            </a:r>
            <a:r>
              <a:rPr sz="3600" dirty="0" err="1">
                <a:latin typeface="Arial" pitchFamily="34" charset="0"/>
                <a:cs typeface="Arial" pitchFamily="34" charset="0"/>
              </a:rPr>
              <a:t>quanto</a:t>
            </a:r>
            <a:r>
              <a:rPr sz="3600" dirty="0">
                <a:latin typeface="Arial" pitchFamily="34" charset="0"/>
                <a:cs typeface="Arial" pitchFamily="34" charset="0"/>
              </a:rPr>
              <a:t> à </a:t>
            </a:r>
            <a:r>
              <a:rPr sz="3600" dirty="0" err="1">
                <a:latin typeface="Arial" pitchFamily="34" charset="0"/>
                <a:cs typeface="Arial" pitchFamily="34" charset="0"/>
              </a:rPr>
              <a:t>ciência</a:t>
            </a:r>
            <a:r>
              <a:rPr sz="3600" dirty="0">
                <a:latin typeface="Arial" pitchFamily="34" charset="0"/>
                <a:cs typeface="Arial" pitchFamily="34" charset="0"/>
              </a:rPr>
              <a:t> </a:t>
            </a:r>
            <a:r>
              <a:rPr sz="3600" dirty="0" err="1">
                <a:latin typeface="Arial" pitchFamily="34" charset="0"/>
                <a:cs typeface="Arial" pitchFamily="34" charset="0"/>
              </a:rPr>
              <a:t>em</a:t>
            </a:r>
            <a:r>
              <a:rPr sz="3600" dirty="0">
                <a:latin typeface="Arial" pitchFamily="34" charset="0"/>
                <a:cs typeface="Arial" pitchFamily="34" charset="0"/>
              </a:rPr>
              <a:t> </a:t>
            </a:r>
            <a:r>
              <a:rPr sz="3600" dirty="0" err="1">
                <a:latin typeface="Arial" pitchFamily="34" charset="0"/>
                <a:cs typeface="Arial" pitchFamily="34" charset="0"/>
              </a:rPr>
              <a:t>si</a:t>
            </a:r>
            <a:r>
              <a:rPr sz="3600" dirty="0">
                <a:latin typeface="Arial" pitchFamily="34" charset="0"/>
                <a:cs typeface="Arial" pitchFamily="34" charset="0"/>
              </a:rPr>
              <a:t>, </a:t>
            </a:r>
            <a:r>
              <a:rPr sz="3600" dirty="0" err="1">
                <a:latin typeface="Arial" pitchFamily="34" charset="0"/>
                <a:cs typeface="Arial" pitchFamily="34" charset="0"/>
              </a:rPr>
              <a:t>seu</a:t>
            </a:r>
            <a:r>
              <a:rPr sz="3600" dirty="0">
                <a:latin typeface="Arial" pitchFamily="34" charset="0"/>
                <a:cs typeface="Arial" pitchFamily="34" charset="0"/>
              </a:rPr>
              <a:t> </a:t>
            </a:r>
            <a:r>
              <a:rPr sz="3600" dirty="0" err="1">
                <a:latin typeface="Arial" pitchFamily="34" charset="0"/>
                <a:cs typeface="Arial" pitchFamily="34" charset="0"/>
              </a:rPr>
              <a:t>progresso</a:t>
            </a:r>
            <a:r>
              <a:rPr sz="3600" dirty="0">
                <a:latin typeface="Arial" pitchFamily="34" charset="0"/>
                <a:cs typeface="Arial" pitchFamily="34" charset="0"/>
              </a:rPr>
              <a:t>, </a:t>
            </a:r>
            <a:r>
              <a:rPr sz="3600" dirty="0" err="1">
                <a:latin typeface="Arial" pitchFamily="34" charset="0"/>
                <a:cs typeface="Arial" pitchFamily="34" charset="0"/>
              </a:rPr>
              <a:t>sua</a:t>
            </a:r>
            <a:r>
              <a:rPr sz="3600" dirty="0">
                <a:latin typeface="Arial" pitchFamily="34" charset="0"/>
                <a:cs typeface="Arial" pitchFamily="34" charset="0"/>
              </a:rPr>
              <a:t> </a:t>
            </a:r>
            <a:r>
              <a:rPr sz="3600" dirty="0" err="1">
                <a:latin typeface="Arial" pitchFamily="34" charset="0"/>
                <a:cs typeface="Arial" pitchFamily="34" charset="0"/>
              </a:rPr>
              <a:t>complexidade</a:t>
            </a:r>
            <a:r>
              <a:rPr sz="3600" dirty="0">
                <a:latin typeface="Arial" pitchFamily="34" charset="0"/>
                <a:cs typeface="Arial" pitchFamily="34" charset="0"/>
              </a:rPr>
              <a:t>, </a:t>
            </a:r>
            <a:r>
              <a:rPr sz="3600" dirty="0" err="1" smtClean="0">
                <a:latin typeface="Arial" pitchFamily="34" charset="0"/>
                <a:cs typeface="Arial" pitchFamily="34" charset="0"/>
              </a:rPr>
              <a:t>valores</a:t>
            </a:r>
            <a:r>
              <a:rPr lang="pt-BR" sz="3600" dirty="0" smtClean="0">
                <a:latin typeface="Arial" pitchFamily="34" charset="0"/>
                <a:cs typeface="Arial" pitchFamily="34" charset="0"/>
              </a:rPr>
              <a:t>.</a:t>
            </a:r>
            <a:endParaRPr sz="3600" dirty="0">
              <a:latin typeface="Arial" pitchFamily="34" charset="0"/>
              <a:cs typeface="Arial" pitchFamily="34" charset="0"/>
            </a:endParaRPr>
          </a:p>
        </p:txBody>
      </p:sp>
      <p:sp>
        <p:nvSpPr>
          <p:cNvPr id="126" name="Shape 126"/>
          <p:cNvSpPr/>
          <p:nvPr/>
        </p:nvSpPr>
        <p:spPr>
          <a:xfrm>
            <a:off x="3036676" y="18309324"/>
            <a:ext cx="3192681" cy="7012636"/>
          </a:xfrm>
          <a:prstGeom prst="rect">
            <a:avLst/>
          </a:prstGeom>
          <a:ln w="3175">
            <a:miter lim="400000"/>
          </a:ln>
          <a:extLst>
            <a:ext uri="{C572A759-6A51-4108-AA02-DFA0A04FC94B}">
              <ma14:wrappingTextBoxFlag xmlns="" xmlns:ma14="http://schemas.microsoft.com/office/mac/drawingml/2011/main" val="1"/>
            </a:ext>
          </a:extLst>
        </p:spPr>
        <p:txBody>
          <a:bodyPr wrap="square" lIns="43408" tIns="43408" rIns="43408" bIns="43408" anchor="ctr">
            <a:spAutoFit/>
          </a:bodyPr>
          <a:lstStyle>
            <a:lvl1pPr algn="l">
              <a:defRPr sz="5000" b="1">
                <a:solidFill>
                  <a:schemeClr val="accent5"/>
                </a:solidFill>
                <a:latin typeface="Verdana"/>
                <a:ea typeface="Verdana"/>
                <a:cs typeface="Verdana"/>
                <a:sym typeface="Verdana"/>
              </a:defRPr>
            </a:lvl1pPr>
          </a:lstStyle>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r>
              <a:rPr dirty="0" smtClean="0"/>
              <a:t>MÉTODO</a:t>
            </a:r>
            <a:endParaRPr dirty="0"/>
          </a:p>
        </p:txBody>
      </p:sp>
      <p:sp>
        <p:nvSpPr>
          <p:cNvPr id="127" name="Shape 127"/>
          <p:cNvSpPr/>
          <p:nvPr/>
        </p:nvSpPr>
        <p:spPr>
          <a:xfrm>
            <a:off x="3036676" y="25347311"/>
            <a:ext cx="11855848" cy="5073644"/>
          </a:xfrm>
          <a:prstGeom prst="rect">
            <a:avLst/>
          </a:prstGeom>
          <a:ln w="3175">
            <a:miter lim="400000"/>
          </a:ln>
          <a:extLst>
            <a:ext uri="{C572A759-6A51-4108-AA02-DFA0A04FC94B}">
              <ma14:wrappingTextBoxFlag xmlns="" xmlns:ma14="http://schemas.microsoft.com/office/mac/drawingml/2011/main" val="1"/>
            </a:ext>
          </a:extLst>
        </p:spPr>
        <p:txBody>
          <a:bodyPr wrap="square" lIns="43408" tIns="43408" rIns="43408" bIns="43408" anchor="ctr">
            <a:spAutoFit/>
          </a:bodyPr>
          <a:lstStyle/>
          <a:p>
            <a:pPr algn="just" defTabSz="4320540">
              <a:lnSpc>
                <a:spcPct val="150000"/>
              </a:lnSpc>
              <a:defRPr sz="3100">
                <a:latin typeface="Calibri"/>
                <a:ea typeface="Calibri"/>
                <a:cs typeface="Calibri"/>
                <a:sym typeface="Calibri"/>
              </a:defRPr>
            </a:pPr>
            <a:r>
              <a:rPr lang="pt-BR" sz="3600" dirty="0" smtClean="0">
                <a:latin typeface="Arial" pitchFamily="34" charset="0"/>
                <a:cs typeface="Arial" pitchFamily="34" charset="0"/>
              </a:rPr>
              <a:t>Partindo da obra de </a:t>
            </a:r>
            <a:r>
              <a:rPr lang="pt-BR" sz="3600" dirty="0" err="1" smtClean="0">
                <a:latin typeface="Arial" pitchFamily="34" charset="0"/>
                <a:cs typeface="Arial" pitchFamily="34" charset="0"/>
              </a:rPr>
              <a:t>Boaventura</a:t>
            </a:r>
            <a:r>
              <a:rPr lang="pt-BR" sz="3600" dirty="0" smtClean="0">
                <a:latin typeface="Arial" pitchFamily="34" charset="0"/>
                <a:cs typeface="Arial" pitchFamily="34" charset="0"/>
              </a:rPr>
              <a:t> Sousa dos Santos, a metodologia do trabalho questão objetiva alcançar um resultado consistente, propondo uma revisão bibliográfica do seu livro “Um discurso sobre as Ciências na transição para uma ciência pós-moderna” para analisar a crise do paradigma da Ciência.</a:t>
            </a:r>
            <a:endParaRPr sz="3600" dirty="0">
              <a:latin typeface="Arial" pitchFamily="34" charset="0"/>
              <a:cs typeface="Arial" pitchFamily="34" charset="0"/>
            </a:endParaRPr>
          </a:p>
        </p:txBody>
      </p:sp>
      <p:sp>
        <p:nvSpPr>
          <p:cNvPr id="128" name="Shape 128"/>
          <p:cNvSpPr/>
          <p:nvPr/>
        </p:nvSpPr>
        <p:spPr>
          <a:xfrm>
            <a:off x="3036676" y="30924534"/>
            <a:ext cx="4334608" cy="857105"/>
          </a:xfrm>
          <a:prstGeom prst="rect">
            <a:avLst/>
          </a:prstGeom>
          <a:ln w="3175">
            <a:miter lim="400000"/>
          </a:ln>
          <a:extLst>
            <a:ext uri="{C572A759-6A51-4108-AA02-DFA0A04FC94B}">
              <ma14:wrappingTextBoxFlag xmlns="" xmlns:ma14="http://schemas.microsoft.com/office/mac/drawingml/2011/main" val="1"/>
            </a:ext>
          </a:extLst>
        </p:spPr>
        <p:txBody>
          <a:bodyPr wrap="square" lIns="43408" tIns="43408" rIns="43408" bIns="43408" anchor="ctr">
            <a:spAutoFit/>
          </a:bodyPr>
          <a:lstStyle>
            <a:lvl1pPr algn="l">
              <a:defRPr sz="5000" b="1">
                <a:solidFill>
                  <a:schemeClr val="accent5"/>
                </a:solidFill>
                <a:latin typeface="Verdana"/>
                <a:ea typeface="Verdana"/>
                <a:cs typeface="Verdana"/>
                <a:sym typeface="Verdana"/>
              </a:defRPr>
            </a:lvl1pPr>
          </a:lstStyle>
          <a:p>
            <a:r>
              <a:rPr dirty="0"/>
              <a:t>DISCUSSÃO</a:t>
            </a:r>
          </a:p>
        </p:txBody>
      </p:sp>
      <p:sp>
        <p:nvSpPr>
          <p:cNvPr id="129" name="Shape 129"/>
          <p:cNvSpPr/>
          <p:nvPr/>
        </p:nvSpPr>
        <p:spPr>
          <a:xfrm>
            <a:off x="3036676" y="31602163"/>
            <a:ext cx="11855848" cy="10059624"/>
          </a:xfrm>
          <a:prstGeom prst="rect">
            <a:avLst/>
          </a:prstGeom>
          <a:ln w="3175">
            <a:miter lim="400000"/>
          </a:ln>
          <a:extLst>
            <a:ext uri="{C572A759-6A51-4108-AA02-DFA0A04FC94B}">
              <ma14:wrappingTextBoxFlag xmlns="" xmlns:ma14="http://schemas.microsoft.com/office/mac/drawingml/2011/main" val="1"/>
            </a:ext>
          </a:extLst>
        </p:spPr>
        <p:txBody>
          <a:bodyPr wrap="square" lIns="43408" tIns="43408" rIns="43408" bIns="43408" anchor="ctr">
            <a:spAutoFit/>
          </a:bodyPr>
          <a:lstStyle/>
          <a:p>
            <a:pPr algn="just">
              <a:lnSpc>
                <a:spcPct val="150000"/>
              </a:lnSpc>
            </a:pPr>
            <a:r>
              <a:rPr lang="pt-BR" sz="3600" dirty="0" smtClean="0">
                <a:solidFill>
                  <a:schemeClr val="tx1"/>
                </a:solidFill>
                <a:latin typeface="Arial" panose="020B0604020202020204" pitchFamily="34" charset="0"/>
                <a:cs typeface="Arial" panose="020B0604020202020204" pitchFamily="34" charset="0"/>
              </a:rPr>
              <a:t>A crise do paradigma dominante inicia-se por meio da revolução científica, que teve seu desenvolvimento a partir da teoria da relatividade de Einstein e do entendimento de que a realidade social é complexa, difusa e não pode ser classificada de forma tão simplista como se costumou pensar até então. Santos separa as causas dessa crise em dois conjuntos, sendo o primeiro teórico e o segundo social</a:t>
            </a:r>
            <a:r>
              <a:rPr lang="pt-BR" sz="3600" dirty="0" smtClean="0">
                <a:solidFill>
                  <a:schemeClr val="tx1"/>
                </a:solidFill>
                <a:latin typeface="Arial" panose="020B0604020202020204" pitchFamily="34" charset="0"/>
                <a:cs typeface="Arial" panose="020B0604020202020204" pitchFamily="34" charset="0"/>
              </a:rPr>
              <a:t>. No conjunto teórico, temos a  teoria da relatividade de Einstein, a mecânica quântica, o questionamento do rigorismo matemático e o avanço do conhecimento nas áreas da microfísica, química e biologia na segunda metade do século XX. </a:t>
            </a:r>
            <a:endParaRPr lang="pt-BR" sz="3600" dirty="0" smtClean="0">
              <a:solidFill>
                <a:schemeClr val="tx1"/>
              </a:solidFill>
              <a:latin typeface="Arial" panose="020B0604020202020204" pitchFamily="34" charset="0"/>
              <a:cs typeface="Arial" panose="020B0604020202020204" pitchFamily="34" charset="0"/>
            </a:endParaRPr>
          </a:p>
        </p:txBody>
      </p:sp>
      <p:sp>
        <p:nvSpPr>
          <p:cNvPr id="130" name="Shape 130"/>
          <p:cNvSpPr/>
          <p:nvPr/>
        </p:nvSpPr>
        <p:spPr>
          <a:xfrm>
            <a:off x="17286076" y="6700230"/>
            <a:ext cx="4531188" cy="20093140"/>
          </a:xfrm>
          <a:prstGeom prst="rect">
            <a:avLst/>
          </a:prstGeom>
          <a:ln w="3175">
            <a:miter lim="400000"/>
          </a:ln>
          <a:extLst>
            <a:ext uri="{C572A759-6A51-4108-AA02-DFA0A04FC94B}">
              <ma14:wrappingTextBoxFlag xmlns="" xmlns:ma14="http://schemas.microsoft.com/office/mac/drawingml/2011/main" val="1"/>
            </a:ext>
          </a:extLst>
        </p:spPr>
        <p:txBody>
          <a:bodyPr wrap="square" lIns="43408" tIns="43408" rIns="43408" bIns="43408" anchor="ctr">
            <a:spAutoFit/>
          </a:bodyPr>
          <a:lstStyle>
            <a:lvl1pPr algn="l">
              <a:defRPr sz="5000" b="1">
                <a:solidFill>
                  <a:schemeClr val="accent5"/>
                </a:solidFill>
                <a:latin typeface="Verdana"/>
                <a:ea typeface="Verdana"/>
                <a:cs typeface="Verdana"/>
                <a:sym typeface="Verdana"/>
              </a:defRPr>
            </a:lvl1pPr>
          </a:lstStyle>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r>
              <a:rPr dirty="0" smtClean="0"/>
              <a:t>CONCLUSÃO</a:t>
            </a:r>
            <a:endParaRPr dirty="0"/>
          </a:p>
        </p:txBody>
      </p:sp>
      <p:sp>
        <p:nvSpPr>
          <p:cNvPr id="132" name="Shape 132"/>
          <p:cNvSpPr/>
          <p:nvPr/>
        </p:nvSpPr>
        <p:spPr>
          <a:xfrm>
            <a:off x="17286076" y="27953324"/>
            <a:ext cx="5130711" cy="7782078"/>
          </a:xfrm>
          <a:prstGeom prst="rect">
            <a:avLst/>
          </a:prstGeom>
          <a:ln w="3175">
            <a:miter lim="400000"/>
          </a:ln>
          <a:extLst>
            <a:ext uri="{C572A759-6A51-4108-AA02-DFA0A04FC94B}">
              <ma14:wrappingTextBoxFlag xmlns="" xmlns:ma14="http://schemas.microsoft.com/office/mac/drawingml/2011/main" val="1"/>
            </a:ext>
          </a:extLst>
        </p:spPr>
        <p:txBody>
          <a:bodyPr wrap="square" lIns="43408" tIns="43408" rIns="43408" bIns="43408" anchor="ctr">
            <a:spAutoFit/>
          </a:bodyPr>
          <a:lstStyle>
            <a:lvl1pPr algn="l">
              <a:defRPr sz="5000" b="1">
                <a:solidFill>
                  <a:schemeClr val="accent5"/>
                </a:solidFill>
                <a:latin typeface="Verdana"/>
                <a:ea typeface="Verdana"/>
                <a:cs typeface="Verdana"/>
                <a:sym typeface="Verdana"/>
              </a:defRPr>
            </a:lvl1pPr>
          </a:lstStyle>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endParaRPr lang="pt-BR" dirty="0" smtClean="0"/>
          </a:p>
          <a:p>
            <a:r>
              <a:rPr dirty="0" smtClean="0"/>
              <a:t>REFERÊNCIAS</a:t>
            </a:r>
            <a:endParaRPr dirty="0"/>
          </a:p>
        </p:txBody>
      </p:sp>
      <p:sp>
        <p:nvSpPr>
          <p:cNvPr id="133" name="Shape 133"/>
          <p:cNvSpPr/>
          <p:nvPr/>
        </p:nvSpPr>
        <p:spPr>
          <a:xfrm>
            <a:off x="17531184" y="22585040"/>
            <a:ext cx="13062532" cy="18669674"/>
          </a:xfrm>
          <a:prstGeom prst="rect">
            <a:avLst/>
          </a:prstGeom>
          <a:ln w="3175">
            <a:miter lim="400000"/>
          </a:ln>
          <a:extLst>
            <a:ext uri="{C572A759-6A51-4108-AA02-DFA0A04FC94B}">
              <ma14:wrappingTextBoxFlag xmlns="" xmlns:ma14="http://schemas.microsoft.com/office/mac/drawingml/2011/main" val="1"/>
            </a:ext>
          </a:extLst>
        </p:spPr>
        <p:txBody>
          <a:bodyPr wrap="square" lIns="43408" tIns="43408" rIns="43408" bIns="43408" anchor="ctr">
            <a:spAutoFit/>
          </a:bodyPr>
          <a:lstStyle/>
          <a:p>
            <a:pPr algn="just">
              <a:lnSpc>
                <a:spcPct val="150000"/>
              </a:lnSpc>
            </a:pPr>
            <a:endParaRPr lang="pt-BR" sz="3100" dirty="0" smtClean="0">
              <a:solidFill>
                <a:schemeClr val="tx1"/>
              </a:solidFill>
              <a:latin typeface="Arial" panose="020B0604020202020204" pitchFamily="34" charset="0"/>
              <a:cs typeface="Arial" panose="020B0604020202020204" pitchFamily="34" charset="0"/>
            </a:endParaRPr>
          </a:p>
          <a:p>
            <a:pPr algn="just">
              <a:lnSpc>
                <a:spcPct val="150000"/>
              </a:lnSpc>
            </a:pPr>
            <a:endParaRPr lang="pt-BR" sz="3100" dirty="0" smtClean="0">
              <a:solidFill>
                <a:schemeClr val="tx1"/>
              </a:solidFill>
              <a:latin typeface="Arial" panose="020B0604020202020204" pitchFamily="34" charset="0"/>
              <a:cs typeface="Arial" panose="020B0604020202020204" pitchFamily="34" charset="0"/>
            </a:endParaRPr>
          </a:p>
          <a:p>
            <a:pPr algn="just">
              <a:lnSpc>
                <a:spcPct val="150000"/>
              </a:lnSpc>
            </a:pPr>
            <a:endParaRPr lang="pt-BR" sz="3100" dirty="0" smtClean="0">
              <a:solidFill>
                <a:schemeClr val="tx1"/>
              </a:solidFill>
              <a:latin typeface="Arial" panose="020B0604020202020204" pitchFamily="34" charset="0"/>
              <a:cs typeface="Arial" panose="020B0604020202020204" pitchFamily="34" charset="0"/>
            </a:endParaRPr>
          </a:p>
          <a:p>
            <a:pPr algn="just">
              <a:lnSpc>
                <a:spcPct val="150000"/>
              </a:lnSpc>
            </a:pPr>
            <a:endParaRPr lang="pt-BR" sz="3100" dirty="0" smtClean="0">
              <a:solidFill>
                <a:schemeClr val="tx1"/>
              </a:solidFill>
              <a:latin typeface="Arial" panose="020B0604020202020204" pitchFamily="34" charset="0"/>
              <a:cs typeface="Arial" panose="020B0604020202020204" pitchFamily="34" charset="0"/>
            </a:endParaRPr>
          </a:p>
          <a:p>
            <a:pPr algn="just">
              <a:lnSpc>
                <a:spcPct val="150000"/>
              </a:lnSpc>
            </a:pPr>
            <a:endParaRPr lang="pt-BR" sz="3100" dirty="0" smtClean="0">
              <a:solidFill>
                <a:schemeClr val="tx1"/>
              </a:solidFill>
              <a:latin typeface="Arial" panose="020B0604020202020204" pitchFamily="34" charset="0"/>
              <a:cs typeface="Arial" panose="020B0604020202020204" pitchFamily="34" charset="0"/>
            </a:endParaRPr>
          </a:p>
          <a:p>
            <a:pPr algn="just">
              <a:lnSpc>
                <a:spcPct val="150000"/>
              </a:lnSpc>
            </a:pPr>
            <a:endParaRPr lang="pt-BR" sz="3100" dirty="0" smtClean="0">
              <a:solidFill>
                <a:schemeClr val="tx1"/>
              </a:solidFill>
              <a:latin typeface="Arial" panose="020B0604020202020204" pitchFamily="34" charset="0"/>
              <a:cs typeface="Arial" panose="020B0604020202020204" pitchFamily="34" charset="0"/>
            </a:endParaRPr>
          </a:p>
          <a:p>
            <a:pPr algn="just">
              <a:lnSpc>
                <a:spcPct val="150000"/>
              </a:lnSpc>
            </a:pPr>
            <a:endParaRPr lang="pt-BR" sz="3100" dirty="0" smtClean="0">
              <a:solidFill>
                <a:schemeClr val="tx1"/>
              </a:solidFill>
              <a:latin typeface="Arial" panose="020B0604020202020204" pitchFamily="34" charset="0"/>
              <a:cs typeface="Arial" panose="020B0604020202020204" pitchFamily="34" charset="0"/>
            </a:endParaRPr>
          </a:p>
          <a:p>
            <a:pPr algn="just">
              <a:lnSpc>
                <a:spcPct val="150000"/>
              </a:lnSpc>
            </a:pPr>
            <a:endParaRPr lang="pt-BR" sz="3100" dirty="0" smtClean="0">
              <a:solidFill>
                <a:schemeClr val="tx1"/>
              </a:solidFill>
              <a:latin typeface="Arial" panose="020B0604020202020204" pitchFamily="34" charset="0"/>
              <a:cs typeface="Arial" panose="020B0604020202020204" pitchFamily="34" charset="0"/>
            </a:endParaRPr>
          </a:p>
          <a:p>
            <a:pPr algn="just">
              <a:lnSpc>
                <a:spcPct val="150000"/>
              </a:lnSpc>
            </a:pPr>
            <a:endParaRPr lang="pt-BR" sz="3100" dirty="0" smtClean="0">
              <a:solidFill>
                <a:schemeClr val="tx1"/>
              </a:solidFill>
              <a:latin typeface="Arial" panose="020B0604020202020204" pitchFamily="34" charset="0"/>
              <a:cs typeface="Arial" panose="020B0604020202020204" pitchFamily="34" charset="0"/>
            </a:endParaRPr>
          </a:p>
          <a:p>
            <a:pPr algn="just">
              <a:lnSpc>
                <a:spcPct val="150000"/>
              </a:lnSpc>
            </a:pPr>
            <a:endParaRPr lang="pt-BR" sz="3100" dirty="0" smtClean="0">
              <a:solidFill>
                <a:schemeClr val="tx1"/>
              </a:solidFill>
              <a:latin typeface="Arial" panose="020B0604020202020204" pitchFamily="34" charset="0"/>
              <a:cs typeface="Arial" panose="020B0604020202020204" pitchFamily="34" charset="0"/>
            </a:endParaRPr>
          </a:p>
          <a:p>
            <a:pPr algn="just">
              <a:lnSpc>
                <a:spcPct val="150000"/>
              </a:lnSpc>
            </a:pPr>
            <a:endParaRPr lang="pt-BR" sz="3100" dirty="0" smtClean="0">
              <a:solidFill>
                <a:schemeClr val="tx1"/>
              </a:solidFill>
              <a:latin typeface="Arial" panose="020B0604020202020204" pitchFamily="34" charset="0"/>
              <a:cs typeface="Arial" panose="020B0604020202020204" pitchFamily="34" charset="0"/>
            </a:endParaRPr>
          </a:p>
          <a:p>
            <a:pPr algn="just">
              <a:lnSpc>
                <a:spcPct val="150000"/>
              </a:lnSpc>
            </a:pPr>
            <a:endParaRPr lang="pt-BR" sz="3100" dirty="0" smtClean="0">
              <a:solidFill>
                <a:schemeClr val="tx1"/>
              </a:solidFill>
              <a:latin typeface="Arial" panose="020B0604020202020204" pitchFamily="34" charset="0"/>
              <a:cs typeface="Arial" panose="020B0604020202020204" pitchFamily="34" charset="0"/>
            </a:endParaRPr>
          </a:p>
          <a:p>
            <a:pPr algn="just">
              <a:lnSpc>
                <a:spcPct val="150000"/>
              </a:lnSpc>
            </a:pPr>
            <a:endParaRPr lang="pt-BR" sz="3100" dirty="0" smtClean="0">
              <a:solidFill>
                <a:schemeClr val="tx1"/>
              </a:solidFill>
              <a:latin typeface="Arial" panose="020B0604020202020204" pitchFamily="34" charset="0"/>
              <a:cs typeface="Arial" panose="020B0604020202020204" pitchFamily="34" charset="0"/>
            </a:endParaRPr>
          </a:p>
          <a:p>
            <a:pPr algn="just">
              <a:lnSpc>
                <a:spcPct val="150000"/>
              </a:lnSpc>
            </a:pPr>
            <a:endParaRPr lang="pt-BR" sz="3100" dirty="0" smtClean="0">
              <a:solidFill>
                <a:schemeClr val="tx1"/>
              </a:solidFill>
              <a:latin typeface="Arial" panose="020B0604020202020204" pitchFamily="34" charset="0"/>
              <a:cs typeface="Arial" panose="020B0604020202020204" pitchFamily="34" charset="0"/>
            </a:endParaRPr>
          </a:p>
          <a:p>
            <a:pPr algn="just">
              <a:lnSpc>
                <a:spcPct val="150000"/>
              </a:lnSpc>
            </a:pPr>
            <a:endParaRPr lang="pt-BR" sz="3100" dirty="0" smtClean="0">
              <a:solidFill>
                <a:schemeClr val="tx1"/>
              </a:solidFill>
              <a:latin typeface="Arial" panose="020B0604020202020204" pitchFamily="34" charset="0"/>
              <a:cs typeface="Arial" panose="020B0604020202020204" pitchFamily="34" charset="0"/>
            </a:endParaRPr>
          </a:p>
          <a:p>
            <a:pPr algn="just">
              <a:lnSpc>
                <a:spcPct val="150000"/>
              </a:lnSpc>
            </a:pPr>
            <a:endParaRPr lang="pt-BR" sz="3100" dirty="0" smtClean="0">
              <a:solidFill>
                <a:schemeClr val="tx1"/>
              </a:solidFill>
              <a:latin typeface="Arial" panose="020B0604020202020204" pitchFamily="34" charset="0"/>
              <a:cs typeface="Arial" panose="020B0604020202020204" pitchFamily="34" charset="0"/>
            </a:endParaRPr>
          </a:p>
          <a:p>
            <a:pPr algn="just">
              <a:lnSpc>
                <a:spcPct val="150000"/>
              </a:lnSpc>
            </a:pPr>
            <a:endParaRPr lang="pt-BR" sz="3100" dirty="0" smtClean="0">
              <a:solidFill>
                <a:schemeClr val="tx1"/>
              </a:solidFill>
              <a:latin typeface="Arial" panose="020B0604020202020204" pitchFamily="34" charset="0"/>
              <a:cs typeface="Arial" panose="020B0604020202020204" pitchFamily="34" charset="0"/>
            </a:endParaRPr>
          </a:p>
          <a:p>
            <a:pPr algn="just">
              <a:lnSpc>
                <a:spcPct val="150000"/>
              </a:lnSpc>
            </a:pPr>
            <a:endParaRPr lang="pt-BR" sz="3100" dirty="0" smtClean="0">
              <a:solidFill>
                <a:schemeClr val="tx1"/>
              </a:solidFill>
              <a:latin typeface="Arial" panose="020B0604020202020204" pitchFamily="34" charset="0"/>
              <a:cs typeface="Arial" panose="020B0604020202020204" pitchFamily="34" charset="0"/>
            </a:endParaRPr>
          </a:p>
          <a:p>
            <a:pPr algn="just">
              <a:lnSpc>
                <a:spcPct val="150000"/>
              </a:lnSpc>
            </a:pPr>
            <a:endParaRPr lang="pt-BR" sz="3100" dirty="0" smtClean="0">
              <a:solidFill>
                <a:schemeClr val="tx1"/>
              </a:solidFill>
              <a:latin typeface="Arial" panose="020B0604020202020204" pitchFamily="34" charset="0"/>
              <a:cs typeface="Arial" panose="020B0604020202020204" pitchFamily="34" charset="0"/>
            </a:endParaRPr>
          </a:p>
          <a:p>
            <a:pPr algn="just">
              <a:lnSpc>
                <a:spcPct val="150000"/>
              </a:lnSpc>
            </a:pPr>
            <a:r>
              <a:rPr lang="pt-BR" sz="3600" dirty="0" smtClean="0">
                <a:solidFill>
                  <a:schemeClr val="tx1"/>
                </a:solidFill>
                <a:latin typeface="Arial" pitchFamily="34" charset="0"/>
                <a:cs typeface="Arial" pitchFamily="34" charset="0"/>
              </a:rPr>
              <a:t>Fonte Imagem: </a:t>
            </a:r>
            <a:r>
              <a:rPr lang="pt-BR" sz="3600" dirty="0" smtClean="0">
                <a:solidFill>
                  <a:schemeClr val="tx1"/>
                </a:solidFill>
                <a:latin typeface="Arial" pitchFamily="34" charset="0"/>
                <a:cs typeface="Arial" pitchFamily="34" charset="0"/>
                <a:hlinkClick r:id="rId5"/>
              </a:rPr>
              <a:t>http://</a:t>
            </a:r>
            <a:r>
              <a:rPr lang="pt-BR" sz="3600" dirty="0" smtClean="0">
                <a:solidFill>
                  <a:schemeClr val="tx1"/>
                </a:solidFill>
                <a:latin typeface="Arial" pitchFamily="34" charset="0"/>
                <a:cs typeface="Arial" pitchFamily="34" charset="0"/>
                <a:hlinkClick r:id="rId5"/>
              </a:rPr>
              <a:t>www.batanga.com.br/435/as-mulheres-mais-importantes-da-ciencia</a:t>
            </a:r>
            <a:r>
              <a:rPr lang="pt-BR" sz="3600" dirty="0" smtClean="0">
                <a:solidFill>
                  <a:schemeClr val="tx1"/>
                </a:solidFill>
                <a:latin typeface="Arial" pitchFamily="34" charset="0"/>
                <a:cs typeface="Arial" pitchFamily="34" charset="0"/>
              </a:rPr>
              <a:t>.</a:t>
            </a:r>
          </a:p>
          <a:p>
            <a:pPr algn="just">
              <a:lnSpc>
                <a:spcPct val="150000"/>
              </a:lnSpc>
            </a:pPr>
            <a:endParaRPr lang="pt-BR" sz="3600" dirty="0" smtClean="0">
              <a:solidFill>
                <a:schemeClr val="tx1"/>
              </a:solidFill>
              <a:latin typeface="Arial" pitchFamily="34" charset="0"/>
              <a:cs typeface="Arial" pitchFamily="34" charset="0"/>
            </a:endParaRPr>
          </a:p>
          <a:p>
            <a:pPr algn="just">
              <a:lnSpc>
                <a:spcPct val="150000"/>
              </a:lnSpc>
            </a:pPr>
            <a:r>
              <a:rPr lang="pt-BR" sz="3600" dirty="0" smtClean="0">
                <a:latin typeface="Arial" pitchFamily="34" charset="0"/>
                <a:cs typeface="Arial" pitchFamily="34" charset="0"/>
              </a:rPr>
              <a:t>SANTOS, </a:t>
            </a:r>
            <a:r>
              <a:rPr lang="pt-BR" sz="3600" dirty="0" err="1" smtClean="0">
                <a:latin typeface="Arial" pitchFamily="34" charset="0"/>
                <a:cs typeface="Arial" pitchFamily="34" charset="0"/>
              </a:rPr>
              <a:t>Boaventura</a:t>
            </a:r>
            <a:r>
              <a:rPr lang="pt-BR" sz="3600" dirty="0" smtClean="0">
                <a:latin typeface="Arial" pitchFamily="34" charset="0"/>
                <a:cs typeface="Arial" pitchFamily="34" charset="0"/>
              </a:rPr>
              <a:t> de Sousa. Um discurso sobre as ciências na transição para uma ciência pós-moderna.Estud. av., São Paulo , v. 2, n. 2, p. 46-71, ago. </a:t>
            </a:r>
            <a:r>
              <a:rPr lang="pt-BR" sz="3600" dirty="0" smtClean="0">
                <a:latin typeface="Arial" pitchFamily="34" charset="0"/>
                <a:cs typeface="Arial" pitchFamily="34" charset="0"/>
              </a:rPr>
              <a:t>1988.</a:t>
            </a:r>
            <a:endParaRPr lang="pt-BR" sz="3100" dirty="0">
              <a:solidFill>
                <a:schemeClr val="tx1"/>
              </a:solidFill>
              <a:latin typeface="Arial" panose="020B0604020202020204" pitchFamily="34" charset="0"/>
              <a:cs typeface="Arial" panose="020B0604020202020204" pitchFamily="34" charset="0"/>
            </a:endParaRPr>
          </a:p>
        </p:txBody>
      </p:sp>
      <p:sp>
        <p:nvSpPr>
          <p:cNvPr id="134" name="Shape 134"/>
          <p:cNvSpPr/>
          <p:nvPr/>
        </p:nvSpPr>
        <p:spPr>
          <a:xfrm>
            <a:off x="17315160" y="9479584"/>
            <a:ext cx="13249472" cy="5616624"/>
          </a:xfrm>
          <a:prstGeom prst="rect">
            <a:avLst/>
          </a:prstGeom>
          <a:solidFill>
            <a:srgbClr val="000000">
              <a:alpha val="5000"/>
            </a:srgbClr>
          </a:solidFill>
          <a:ln w="3175">
            <a:miter lim="400000"/>
          </a:ln>
          <a:effectLst>
            <a:outerShdw dir="5400000" rotWithShape="0">
              <a:srgbClr val="000000">
                <a:alpha val="50000"/>
              </a:srgbClr>
            </a:outerShdw>
          </a:effectLst>
        </p:spPr>
        <p:txBody>
          <a:bodyPr lIns="43408" tIns="43408" rIns="43408" bIns="43408" anchor="ctr"/>
          <a:lstStyle/>
          <a:p>
            <a:pPr>
              <a:defRPr sz="10400">
                <a:solidFill>
                  <a:srgbClr val="FFFFFF"/>
                </a:solidFill>
              </a:defRPr>
            </a:pPr>
            <a:endParaRPr dirty="0"/>
          </a:p>
        </p:txBody>
      </p:sp>
      <p:sp>
        <p:nvSpPr>
          <p:cNvPr id="135" name="Shape 135"/>
          <p:cNvSpPr/>
          <p:nvPr/>
        </p:nvSpPr>
        <p:spPr>
          <a:xfrm>
            <a:off x="2985568" y="25609376"/>
            <a:ext cx="12169352" cy="5040560"/>
          </a:xfrm>
          <a:prstGeom prst="rect">
            <a:avLst/>
          </a:prstGeom>
          <a:solidFill>
            <a:srgbClr val="000000">
              <a:alpha val="5000"/>
            </a:srgbClr>
          </a:solidFill>
          <a:ln w="3175">
            <a:miter lim="400000"/>
          </a:ln>
          <a:effectLst>
            <a:outerShdw dir="5400000" rotWithShape="0">
              <a:srgbClr val="000000">
                <a:alpha val="50000"/>
              </a:srgbClr>
            </a:outerShdw>
          </a:effectLst>
        </p:spPr>
        <p:txBody>
          <a:bodyPr lIns="43408" tIns="43408" rIns="43408" bIns="43408" anchor="ctr"/>
          <a:lstStyle/>
          <a:p>
            <a:pPr>
              <a:defRPr sz="10400">
                <a:solidFill>
                  <a:srgbClr val="FFFFFF"/>
                </a:solidFill>
              </a:defRPr>
            </a:pPr>
            <a:endParaRPr/>
          </a:p>
        </p:txBody>
      </p:sp>
      <p:sp>
        <p:nvSpPr>
          <p:cNvPr id="136" name="Shape 136"/>
          <p:cNvSpPr/>
          <p:nvPr/>
        </p:nvSpPr>
        <p:spPr>
          <a:xfrm>
            <a:off x="2913560" y="31874072"/>
            <a:ext cx="12327038" cy="9649072"/>
          </a:xfrm>
          <a:prstGeom prst="rect">
            <a:avLst/>
          </a:prstGeom>
          <a:solidFill>
            <a:srgbClr val="000000">
              <a:alpha val="5000"/>
            </a:srgbClr>
          </a:solidFill>
          <a:ln w="3175">
            <a:miter lim="400000"/>
          </a:ln>
          <a:effectLst>
            <a:outerShdw dir="5400000" rotWithShape="0">
              <a:srgbClr val="000000">
                <a:alpha val="50000"/>
              </a:srgbClr>
            </a:outerShdw>
          </a:effectLst>
        </p:spPr>
        <p:txBody>
          <a:bodyPr lIns="43408" tIns="43408" rIns="43408" bIns="43408" anchor="ctr"/>
          <a:lstStyle/>
          <a:p>
            <a:pPr>
              <a:defRPr sz="10400">
                <a:solidFill>
                  <a:srgbClr val="FFFFFF"/>
                </a:solidFill>
              </a:defRPr>
            </a:pPr>
            <a:endParaRPr/>
          </a:p>
        </p:txBody>
      </p:sp>
      <p:sp>
        <p:nvSpPr>
          <p:cNvPr id="137" name="Shape 137"/>
          <p:cNvSpPr/>
          <p:nvPr/>
        </p:nvSpPr>
        <p:spPr>
          <a:xfrm>
            <a:off x="17315160" y="26761504"/>
            <a:ext cx="13321480" cy="7488832"/>
          </a:xfrm>
          <a:prstGeom prst="rect">
            <a:avLst/>
          </a:prstGeom>
          <a:solidFill>
            <a:srgbClr val="000000">
              <a:alpha val="5000"/>
            </a:srgbClr>
          </a:solidFill>
          <a:ln w="3175">
            <a:miter lim="400000"/>
          </a:ln>
          <a:effectLst>
            <a:outerShdw dir="5400000" rotWithShape="0">
              <a:srgbClr val="000000">
                <a:alpha val="50000"/>
              </a:srgbClr>
            </a:outerShdw>
          </a:effectLst>
        </p:spPr>
        <p:txBody>
          <a:bodyPr lIns="43408" tIns="43408" rIns="43408" bIns="43408" anchor="ctr"/>
          <a:lstStyle/>
          <a:p>
            <a:pPr>
              <a:defRPr sz="10400">
                <a:solidFill>
                  <a:srgbClr val="FFFFFF"/>
                </a:solidFill>
              </a:defRPr>
            </a:pPr>
            <a:endParaRPr/>
          </a:p>
        </p:txBody>
      </p:sp>
      <p:sp>
        <p:nvSpPr>
          <p:cNvPr id="138" name="Shape 138"/>
          <p:cNvSpPr/>
          <p:nvPr/>
        </p:nvSpPr>
        <p:spPr>
          <a:xfrm>
            <a:off x="17171144" y="36122544"/>
            <a:ext cx="13465496" cy="5400600"/>
          </a:xfrm>
          <a:prstGeom prst="rect">
            <a:avLst/>
          </a:prstGeom>
          <a:solidFill>
            <a:srgbClr val="000000">
              <a:alpha val="5000"/>
            </a:srgbClr>
          </a:solidFill>
          <a:ln w="3175">
            <a:miter lim="400000"/>
          </a:ln>
          <a:effectLst>
            <a:outerShdw dir="5400000" rotWithShape="0">
              <a:srgbClr val="000000">
                <a:alpha val="50000"/>
              </a:srgbClr>
            </a:outerShdw>
          </a:effectLst>
        </p:spPr>
        <p:txBody>
          <a:bodyPr lIns="43408" tIns="43408" rIns="43408" bIns="43408" anchor="ctr"/>
          <a:lstStyle/>
          <a:p>
            <a:pPr>
              <a:defRPr sz="10400">
                <a:solidFill>
                  <a:srgbClr val="FFFFFF"/>
                </a:solidFill>
              </a:defRPr>
            </a:pPr>
            <a:endParaRPr/>
          </a:p>
        </p:txBody>
      </p:sp>
      <p:sp>
        <p:nvSpPr>
          <p:cNvPr id="22" name="CaixaDeTexto 21"/>
          <p:cNvSpPr txBox="1"/>
          <p:nvPr/>
        </p:nvSpPr>
        <p:spPr>
          <a:xfrm>
            <a:off x="17243152" y="22801851"/>
            <a:ext cx="13393488" cy="427342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3408" tIns="43408" rIns="43408" bIns="43408" numCol="1" spcCol="38100" rtlCol="0" anchor="ctr">
            <a:spAutoFit/>
          </a:bodyPr>
          <a:lstStyle/>
          <a:p>
            <a:pPr algn="r"/>
            <a:r>
              <a:rPr lang="pt-BR" sz="2800" b="1" i="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rPr>
              <a:t>“Sendo uma revolução científica que ocorre numa sociedade ela própria revolucionada pela ciência, o paradigma a emergir dela não pode ser apenas um paradigma científico (o paradigma de um conhecimento prudente), tem de ser também um paradigma social (o paradigma de uma vida decente).” (SANTOS, </a:t>
            </a:r>
            <a:r>
              <a:rPr lang="pt-BR" sz="2800" b="1" i="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rPr>
              <a:t>1988)</a:t>
            </a:r>
            <a:endParaRPr lang="pt-BR" sz="2800" b="1" i="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Calibri" pitchFamily="34" charset="0"/>
            </a:endParaRPr>
          </a:p>
          <a:p>
            <a:pPr marL="0" marR="0" indent="0" algn="ctr" defTabSz="2662369" rtl="0" fontAlgn="auto" latinLnBrk="0" hangingPunct="0">
              <a:lnSpc>
                <a:spcPct val="100000"/>
              </a:lnSpc>
              <a:spcBef>
                <a:spcPts val="0"/>
              </a:spcBef>
              <a:spcAft>
                <a:spcPts val="0"/>
              </a:spcAft>
              <a:buClrTx/>
              <a:buSzTx/>
              <a:buFontTx/>
              <a:buNone/>
              <a:tabLst/>
            </a:pPr>
            <a:endParaRPr kumimoji="0" lang="pt-BR" sz="160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23" name="CaixaDeTexto 22"/>
          <p:cNvSpPr txBox="1"/>
          <p:nvPr/>
        </p:nvSpPr>
        <p:spPr>
          <a:xfrm>
            <a:off x="17675200" y="8739596"/>
            <a:ext cx="12457385" cy="8459186"/>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3408" tIns="43408" rIns="43408" bIns="43408" numCol="1" spcCol="38100" rtlCol="0" anchor="ctr">
            <a:spAutoFit/>
          </a:bodyPr>
          <a:lstStyle/>
          <a:p>
            <a:pPr algn="just">
              <a:lnSpc>
                <a:spcPct val="150000"/>
              </a:lnSpc>
            </a:pPr>
            <a:r>
              <a:rPr lang="pt-BR" sz="3600" dirty="0" smtClean="0">
                <a:solidFill>
                  <a:schemeClr val="tx1"/>
                </a:solidFill>
                <a:latin typeface="Arial" pitchFamily="34" charset="0"/>
                <a:cs typeface="Arial" pitchFamily="34" charset="0"/>
              </a:rPr>
              <a:t>. </a:t>
            </a:r>
          </a:p>
          <a:p>
            <a:pPr algn="just">
              <a:lnSpc>
                <a:spcPct val="150000"/>
              </a:lnSpc>
            </a:pPr>
            <a:r>
              <a:rPr lang="pt-BR" sz="3600" dirty="0" smtClean="0">
                <a:solidFill>
                  <a:schemeClr val="tx1"/>
                </a:solidFill>
                <a:latin typeface="Arial" pitchFamily="34" charset="0"/>
                <a:cs typeface="Arial" pitchFamily="34" charset="0"/>
              </a:rPr>
              <a:t>Já </a:t>
            </a:r>
            <a:r>
              <a:rPr lang="pt-BR" sz="3600" dirty="0" smtClean="0">
                <a:solidFill>
                  <a:schemeClr val="tx1"/>
                </a:solidFill>
                <a:latin typeface="Arial" pitchFamily="34" charset="0"/>
                <a:cs typeface="Arial" pitchFamily="34" charset="0"/>
              </a:rPr>
              <a:t>no conjunto social, o autor aponta a industrialização da ciência, interdisciplinaridade, questionamentos da ideia de causa, entre outros.</a:t>
            </a:r>
          </a:p>
          <a:p>
            <a:pPr algn="just">
              <a:lnSpc>
                <a:spcPct val="150000"/>
              </a:lnSpc>
            </a:pPr>
            <a:r>
              <a:rPr lang="pt-BR" sz="3600" dirty="0" smtClean="0">
                <a:solidFill>
                  <a:schemeClr val="tx1"/>
                </a:solidFill>
                <a:latin typeface="Arial" pitchFamily="34" charset="0"/>
                <a:cs typeface="Arial" pitchFamily="34" charset="0"/>
              </a:rPr>
              <a:t>Portanto, a crise não só é profunda como também irreversível, pois não sabemos quando essa revolução científica acabará</a:t>
            </a:r>
            <a:r>
              <a:rPr lang="pt-BR" sz="4000" dirty="0" smtClean="0">
                <a:solidFill>
                  <a:schemeClr val="tx1"/>
                </a:solidFill>
                <a:latin typeface="Arial" pitchFamily="34" charset="0"/>
                <a:cs typeface="Arial" pitchFamily="34" charset="0"/>
              </a:rPr>
              <a:t>.</a:t>
            </a:r>
            <a:endParaRPr lang="pt-BR" sz="4000" dirty="0" smtClean="0">
              <a:latin typeface="Arial" pitchFamily="34" charset="0"/>
              <a:cs typeface="Arial" pitchFamily="34" charset="0"/>
            </a:endParaRPr>
          </a:p>
          <a:p>
            <a:pPr marL="0" marR="0" indent="0" algn="ctr" defTabSz="2662369" rtl="0" fontAlgn="auto" latinLnBrk="0" hangingPunct="0">
              <a:lnSpc>
                <a:spcPct val="100000"/>
              </a:lnSpc>
              <a:spcBef>
                <a:spcPts val="0"/>
              </a:spcBef>
              <a:spcAft>
                <a:spcPts val="0"/>
              </a:spcAft>
              <a:buClrTx/>
              <a:buSzTx/>
              <a:buFontTx/>
              <a:buNone/>
              <a:tabLst/>
            </a:pPr>
            <a:endParaRPr kumimoji="0" lang="pt-BR" sz="160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24" name="Shape 135"/>
          <p:cNvSpPr/>
          <p:nvPr/>
        </p:nvSpPr>
        <p:spPr>
          <a:xfrm>
            <a:off x="2913560" y="11135768"/>
            <a:ext cx="12241360" cy="12673408"/>
          </a:xfrm>
          <a:prstGeom prst="rect">
            <a:avLst/>
          </a:prstGeom>
          <a:solidFill>
            <a:srgbClr val="000000">
              <a:alpha val="5000"/>
            </a:srgbClr>
          </a:solidFill>
          <a:ln w="3175">
            <a:miter lim="400000"/>
          </a:ln>
          <a:effectLst>
            <a:outerShdw dir="5400000" rotWithShape="0">
              <a:srgbClr val="000000">
                <a:alpha val="50000"/>
              </a:srgbClr>
            </a:outerShdw>
          </a:effectLst>
        </p:spPr>
        <p:txBody>
          <a:bodyPr lIns="43408" tIns="43408" rIns="43408" bIns="43408" anchor="ctr"/>
          <a:lstStyle/>
          <a:p>
            <a:pPr>
              <a:defRPr sz="10400">
                <a:solidFill>
                  <a:srgbClr val="FFFFFF"/>
                </a:solidFill>
              </a:defRPr>
            </a:pPr>
            <a:endParaRPr/>
          </a:p>
        </p:txBody>
      </p:sp>
      <p:sp>
        <p:nvSpPr>
          <p:cNvPr id="25" name="CaixaDeTexto 24"/>
          <p:cNvSpPr txBox="1"/>
          <p:nvPr/>
        </p:nvSpPr>
        <p:spPr>
          <a:xfrm>
            <a:off x="17747208" y="26617488"/>
            <a:ext cx="12601400" cy="8120632"/>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3408" tIns="43408" rIns="43408" bIns="43408" numCol="1" spcCol="38100" rtlCol="0" anchor="ctr">
            <a:spAutoFit/>
          </a:bodyPr>
          <a:lstStyle/>
          <a:p>
            <a:pPr marL="0" marR="0" indent="0" algn="just" defTabSz="2662369" rtl="0" fontAlgn="auto" latinLnBrk="0" hangingPunct="0">
              <a:lnSpc>
                <a:spcPct val="150000"/>
              </a:lnSpc>
              <a:spcBef>
                <a:spcPts val="0"/>
              </a:spcBef>
              <a:spcAft>
                <a:spcPts val="0"/>
              </a:spcAft>
              <a:buClrTx/>
              <a:buSzTx/>
              <a:buFontTx/>
              <a:buNone/>
              <a:tabLst/>
            </a:pPr>
            <a:r>
              <a:rPr kumimoji="0" lang="pt-BR" sz="3600" b="0" i="0" u="none" strike="noStrike" cap="none" spc="0" normalizeH="0" baseline="0" dirty="0" smtClean="0">
                <a:ln>
                  <a:noFill/>
                </a:ln>
                <a:solidFill>
                  <a:srgbClr val="000000"/>
                </a:solidFill>
                <a:effectLst/>
                <a:uFillTx/>
                <a:latin typeface="Arial" pitchFamily="34" charset="0"/>
                <a:cs typeface="Arial" pitchFamily="34" charset="0"/>
                <a:sym typeface="Helvetica Light"/>
              </a:rPr>
              <a:t>Podemos concluir que a crise do paradigma</a:t>
            </a:r>
            <a:r>
              <a:rPr kumimoji="0" lang="pt-BR" sz="3600" b="0" i="0" u="none" strike="noStrike" cap="none" spc="0" normalizeH="0" dirty="0" smtClean="0">
                <a:ln>
                  <a:noFill/>
                </a:ln>
                <a:solidFill>
                  <a:srgbClr val="000000"/>
                </a:solidFill>
                <a:effectLst/>
                <a:uFillTx/>
                <a:latin typeface="Arial" pitchFamily="34" charset="0"/>
                <a:cs typeface="Arial" pitchFamily="34" charset="0"/>
                <a:sym typeface="Helvetica Light"/>
              </a:rPr>
              <a:t> é propedêutica a uma revolução científica que como uma onda, será uma ciência e, constante evolução, na qual tratará com tal importância tanto às ciências naturais como as ciências sociais. Esse novo paradigma deixa as distinções mecanicistas e visa uma pluralidade de métodos, entendendo que ciência influencia de forma significativa a sociedade é impossível que ela ignore seu contexto social para apresentar conclusões.</a:t>
            </a:r>
          </a:p>
          <a:p>
            <a:pPr marL="0" marR="0" indent="0" algn="ctr" defTabSz="2662369" rtl="0" fontAlgn="auto" latinLnBrk="0" hangingPunct="0">
              <a:lnSpc>
                <a:spcPct val="100000"/>
              </a:lnSpc>
              <a:spcBef>
                <a:spcPts val="0"/>
              </a:spcBef>
              <a:spcAft>
                <a:spcPts val="0"/>
              </a:spcAft>
              <a:buClrTx/>
              <a:buSzTx/>
              <a:buFontTx/>
              <a:buNone/>
              <a:tabLst/>
            </a:pPr>
            <a:endParaRPr kumimoji="0" lang="pt-BR" sz="3600" b="0" i="0" u="none" strike="noStrike" cap="none" spc="0" normalizeH="0" baseline="0" dirty="0">
              <a:ln>
                <a:noFill/>
              </a:ln>
              <a:solidFill>
                <a:srgbClr val="000000"/>
              </a:solidFill>
              <a:effectLst/>
              <a:uFillTx/>
              <a:latin typeface="Arial" pitchFamily="34" charset="0"/>
              <a:cs typeface="Arial" pitchFamily="34" charset="0"/>
              <a:sym typeface="Helvetica Light"/>
            </a:endParaRP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dir="5400000" rotWithShape="0">
              <a:srgbClr val="000000">
                <a:alpha val="50000"/>
              </a:srgbClr>
            </a:outerShdw>
          </a:effectLst>
        </a:effectStyle>
        <a:effectStyle>
          <a:effectLst>
            <a:outerShdw blurRad="12700" rotWithShape="0">
              <a:srgbClr val="000000">
                <a:alpha val="50000"/>
              </a:srgbClr>
            </a:outerShdw>
          </a:effectLst>
        </a:effectStyle>
        <a:effectStyle>
          <a:effectLst>
            <a:outerShdw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3175" cap="flat">
          <a:noFill/>
          <a:miter lim="400000"/>
        </a:ln>
        <a:effectLst>
          <a:outerShdw dir="5400000" rotWithShape="0">
            <a:srgbClr val="000000">
              <a:alpha val="50000"/>
            </a:srgbClr>
          </a:outerShdw>
        </a:effectLst>
        <a:sp3d/>
      </a:spPr>
      <a:bodyPr rot="0" spcFirstLastPara="1" vertOverflow="overflow" horzOverflow="overflow" vert="horz" wrap="square" lIns="43408" tIns="43408" rIns="43408" bIns="43408" numCol="1" spcCol="38100" rtlCol="0" anchor="ctr">
        <a:spAutoFit/>
      </a:bodyPr>
      <a:lstStyle>
        <a:defPPr marL="0" marR="0" indent="0" algn="ctr" defTabSz="2662369" rtl="0" fontAlgn="auto" latinLnBrk="0" hangingPunct="0">
          <a:lnSpc>
            <a:spcPct val="100000"/>
          </a:lnSpc>
          <a:spcBef>
            <a:spcPts val="0"/>
          </a:spcBef>
          <a:spcAft>
            <a:spcPts val="0"/>
          </a:spcAft>
          <a:buClrTx/>
          <a:buSzTx/>
          <a:buFontTx/>
          <a:buNone/>
          <a:tabLst/>
          <a:defRPr kumimoji="0" sz="10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43408" tIns="43408" rIns="43408" bIns="43408" numCol="1" spcCol="38100" rtlCol="0" anchor="ctr">
        <a:spAutoFit/>
      </a:bodyPr>
      <a:lstStyle>
        <a:defPPr marL="0" marR="0" indent="0" algn="ctr" defTabSz="2662369" rtl="0" fontAlgn="auto" latinLnBrk="0" hangingPunct="0">
          <a:lnSpc>
            <a:spcPct val="100000"/>
          </a:lnSpc>
          <a:spcBef>
            <a:spcPts val="0"/>
          </a:spcBef>
          <a:spcAft>
            <a:spcPts val="0"/>
          </a:spcAft>
          <a:buClrTx/>
          <a:buSzTx/>
          <a:buFontTx/>
          <a:buNone/>
          <a:tabLst/>
          <a:defRPr kumimoji="0" sz="16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dir="5400000" rotWithShape="0">
              <a:srgbClr val="000000">
                <a:alpha val="50000"/>
              </a:srgbClr>
            </a:outerShdw>
          </a:effectLst>
        </a:effectStyle>
        <a:effectStyle>
          <a:effectLst>
            <a:outerShdw blurRad="12700" rotWithShape="0">
              <a:srgbClr val="000000">
                <a:alpha val="50000"/>
              </a:srgbClr>
            </a:outerShdw>
          </a:effectLst>
        </a:effectStyle>
        <a:effectStyle>
          <a:effectLst>
            <a:outerShdw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3175" cap="flat">
          <a:noFill/>
          <a:miter lim="400000"/>
        </a:ln>
        <a:effectLst>
          <a:outerShdw dir="5400000" rotWithShape="0">
            <a:srgbClr val="000000">
              <a:alpha val="50000"/>
            </a:srgbClr>
          </a:outerShdw>
        </a:effectLst>
        <a:sp3d/>
      </a:spPr>
      <a:bodyPr rot="0" spcFirstLastPara="1" vertOverflow="overflow" horzOverflow="overflow" vert="horz" wrap="square" lIns="43408" tIns="43408" rIns="43408" bIns="43408" numCol="1" spcCol="38100" rtlCol="0" anchor="ctr">
        <a:spAutoFit/>
      </a:bodyPr>
      <a:lstStyle>
        <a:defPPr marL="0" marR="0" indent="0" algn="ctr" defTabSz="2662369" rtl="0" fontAlgn="auto" latinLnBrk="0" hangingPunct="0">
          <a:lnSpc>
            <a:spcPct val="100000"/>
          </a:lnSpc>
          <a:spcBef>
            <a:spcPts val="0"/>
          </a:spcBef>
          <a:spcAft>
            <a:spcPts val="0"/>
          </a:spcAft>
          <a:buClrTx/>
          <a:buSzTx/>
          <a:buFontTx/>
          <a:buNone/>
          <a:tabLst/>
          <a:defRPr kumimoji="0" sz="10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43408" tIns="43408" rIns="43408" bIns="43408" numCol="1" spcCol="38100" rtlCol="0" anchor="ctr">
        <a:spAutoFit/>
      </a:bodyPr>
      <a:lstStyle>
        <a:defPPr marL="0" marR="0" indent="0" algn="ctr" defTabSz="2662369" rtl="0" fontAlgn="auto" latinLnBrk="0" hangingPunct="0">
          <a:lnSpc>
            <a:spcPct val="100000"/>
          </a:lnSpc>
          <a:spcBef>
            <a:spcPts val="0"/>
          </a:spcBef>
          <a:spcAft>
            <a:spcPts val="0"/>
          </a:spcAft>
          <a:buClrTx/>
          <a:buSzTx/>
          <a:buFontTx/>
          <a:buNone/>
          <a:tabLst/>
          <a:defRPr kumimoji="0" sz="16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115</TotalTime>
  <Words>576</Words>
  <Application>Microsoft Office PowerPoint</Application>
  <PresentationFormat>Personalizar</PresentationFormat>
  <Paragraphs>83</Paragraphs>
  <Slides>1</Slides>
  <Notes>0</Notes>
  <HiddenSlides>0</HiddenSlides>
  <MMClips>0</MMClips>
  <ScaleCrop>false</ScaleCrop>
  <HeadingPairs>
    <vt:vector size="4" baseType="variant">
      <vt:variant>
        <vt:lpstr>Tema</vt:lpstr>
      </vt:variant>
      <vt:variant>
        <vt:i4>1</vt:i4>
      </vt:variant>
      <vt:variant>
        <vt:lpstr>Títulos de slides</vt:lpstr>
      </vt:variant>
      <vt:variant>
        <vt:i4>1</vt:i4>
      </vt:variant>
    </vt:vector>
  </HeadingPairs>
  <TitlesOfParts>
    <vt:vector size="2" baseType="lpstr">
      <vt:lpstr>White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Raphael</dc:creator>
  <cp:lastModifiedBy>UFSCar</cp:lastModifiedBy>
  <cp:revision>13</cp:revision>
  <dcterms:modified xsi:type="dcterms:W3CDTF">2016-04-18T15:14:57Z</dcterms:modified>
</cp:coreProperties>
</file>