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5199975" cy="35999738"/>
  <p:notesSz cx="6858000" cy="9144000"/>
  <p:defaultTextStyle>
    <a:defPPr>
      <a:defRPr lang="pt-BR"/>
    </a:defPPr>
    <a:lvl1pPr marL="0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1pPr>
    <a:lvl2pPr marL="1748561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2pPr>
    <a:lvl3pPr marL="3497123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3pPr>
    <a:lvl4pPr marL="5245684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4pPr>
    <a:lvl5pPr marL="6994246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5pPr>
    <a:lvl6pPr marL="8742807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6pPr>
    <a:lvl7pPr marL="10491368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7pPr>
    <a:lvl8pPr marL="12239930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8pPr>
    <a:lvl9pPr marL="13988491" algn="l" defTabSz="3497123" rtl="0" eaLnBrk="1" latinLnBrk="0" hangingPunct="1">
      <a:defRPr sz="68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C204F6D9-ADBE-49AA-BA28-5982A9E6962F}">
          <p14:sldIdLst/>
        </p14:section>
        <p14:section name="Seção sem Título" id="{0F8EA0F1-42A0-413A-81B7-09BE01A18E0E}">
          <p14:sldIdLst/>
        </p14:section>
        <p14:section name="Seção sem Título" id="{2E57E06F-2879-4867-A584-433D400C3CC1}">
          <p14:sldIdLst/>
        </p14:section>
        <p14:section name="Seção sem Título" id="{7D44E1F6-4841-4BD9-BB23-B7DC89C15665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D"/>
    <a:srgbClr val="FFFFCC"/>
    <a:srgbClr val="F2EDDE"/>
    <a:srgbClr val="EBE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29" autoAdjust="0"/>
    <p:restoredTop sz="94660"/>
  </p:normalViewPr>
  <p:slideViewPr>
    <p:cSldViewPr>
      <p:cViewPr>
        <p:scale>
          <a:sx n="15" d="100"/>
          <a:sy n="15" d="100"/>
        </p:scale>
        <p:origin x="2628" y="-24"/>
      </p:cViewPr>
      <p:guideLst>
        <p:guide orient="horz" pos="11339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89998" y="11183263"/>
            <a:ext cx="21419979" cy="771660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79996" y="20399852"/>
            <a:ext cx="17639983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34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099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0625" y="23133166"/>
            <a:ext cx="21419979" cy="7149948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990625" y="15258237"/>
            <a:ext cx="21419979" cy="787493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55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59999" y="8399949"/>
            <a:ext cx="11129989" cy="2375816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809987" y="8399949"/>
            <a:ext cx="11129989" cy="2375816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29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60004" y="8058276"/>
            <a:ext cx="11134365" cy="33583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60004" y="11416582"/>
            <a:ext cx="11134365" cy="2074151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2801244" y="8058276"/>
            <a:ext cx="11138738" cy="33583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2801244" y="11416582"/>
            <a:ext cx="11138738" cy="2074151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90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22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7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0004" y="1433324"/>
            <a:ext cx="8290619" cy="609995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52494" y="1433334"/>
            <a:ext cx="14087488" cy="307247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60004" y="7533290"/>
            <a:ext cx="8290619" cy="24624825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69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9371" y="25199823"/>
            <a:ext cx="15119985" cy="297498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939371" y="3216642"/>
            <a:ext cx="15119985" cy="21599843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39371" y="28174805"/>
            <a:ext cx="15119985" cy="4224965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80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5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8269982" y="1441669"/>
            <a:ext cx="5669994" cy="3071644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59999" y="1441669"/>
            <a:ext cx="16589984" cy="3071644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30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59999" y="1441659"/>
            <a:ext cx="22679978" cy="5999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9999" y="8399949"/>
            <a:ext cx="22679978" cy="23758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59999" y="33366437"/>
            <a:ext cx="5879994" cy="1916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371E0-3637-44FE-B5DF-10680AF75D8D}" type="datetimeFigureOut">
              <a:rPr lang="pt-BR" smtClean="0"/>
              <a:t>17/04/2016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8609992" y="33366437"/>
            <a:ext cx="7979992" cy="1916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8059982" y="33366437"/>
            <a:ext cx="5879994" cy="1916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C6946-EF99-4BC8-94AA-BF805ABEC6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980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4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14"/>
          <p:cNvSpPr>
            <a:spLocks noGrp="1"/>
          </p:cNvSpPr>
          <p:nvPr>
            <p:ph type="body" sz="half" idx="2"/>
          </p:nvPr>
        </p:nvSpPr>
        <p:spPr>
          <a:xfrm>
            <a:off x="13954901" y="12167221"/>
            <a:ext cx="10626192" cy="6566601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sz="7100" dirty="0"/>
          </a:p>
          <a:p>
            <a:pPr algn="just"/>
            <a:r>
              <a:rPr lang="pt-BR" sz="3200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Sobre o autor:</a:t>
            </a:r>
          </a:p>
          <a:p>
            <a:pPr algn="just"/>
            <a:r>
              <a:rPr lang="pt-BR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Boaventura de Sousa Santos é Doutor em Sociologia do Direito pela Universidade de Yale, professor catedrático da Faculdade de Economia da Universidade de Coimbra, diretor dos Centro de Estudos Sociais e do Centro de Documentação 25 de Abril, e Coordenador Científico do Observatório Permanente da Justiça Portuguesa – todos da Universidade de Coimbra.</a:t>
            </a:r>
          </a:p>
          <a:p>
            <a:endParaRPr lang="pt-BR" dirty="0"/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327772" y="47861"/>
            <a:ext cx="22703423" cy="3528392"/>
          </a:xfrm>
        </p:spPr>
        <p:txBody>
          <a:bodyPr>
            <a:noAutofit/>
          </a:bodyPr>
          <a:lstStyle/>
          <a:p>
            <a:pPr algn="ctr"/>
            <a:r>
              <a:rPr lang="pt-BR" sz="10000" dirty="0"/>
              <a:t>A TRANSIÇÃO DAS CIÊNCIAS NA MODERNIDADE</a:t>
            </a:r>
            <a:endParaRPr lang="pt-BR" sz="10000" i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330111" y="3653780"/>
            <a:ext cx="24698744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Ariane C. L. Santos - RA 726396, Jéssica L. Palma - RA 726407, Juliana D. de Andrade - RA 726410, Rafael M. Sampaio - RA 726419</a:t>
            </a:r>
          </a:p>
          <a:p>
            <a:endParaRPr lang="pt-BR" sz="1350" dirty="0"/>
          </a:p>
        </p:txBody>
      </p:sp>
      <p:sp>
        <p:nvSpPr>
          <p:cNvPr id="53" name="CaixaDeTexto 52"/>
          <p:cNvSpPr txBox="1"/>
          <p:nvPr/>
        </p:nvSpPr>
        <p:spPr>
          <a:xfrm>
            <a:off x="777874" y="19479170"/>
            <a:ext cx="23803219" cy="1507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Boaventura tratou essa transição de forma crítica e a dividiu em três importantes partes:</a:t>
            </a:r>
          </a:p>
          <a:p>
            <a:pPr algn="just"/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O </a:t>
            </a:r>
            <a:r>
              <a:rPr lang="pt-BR" sz="4800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Paradigma Dominante</a:t>
            </a:r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 aceitava apenas uma única forma de conhecimento verdadeiro. Tratava-se de um modelo autoritário que não condiziam às necessidades humanas e naturais.</a:t>
            </a:r>
          </a:p>
          <a:p>
            <a:pPr algn="just"/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t-BR" sz="4800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Crise do Paradigma Dominante</a:t>
            </a:r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 aconteceu devido aos conflitos das teorias, onde a industrialização da ciência indicou as falhas do modelo dominante.</a:t>
            </a:r>
          </a:p>
          <a:p>
            <a:pPr algn="just"/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Já no </a:t>
            </a:r>
            <a:r>
              <a:rPr lang="pt-BR" sz="4800" i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Paradigma emergente </a:t>
            </a:r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apresentava a conclusão da necessidade de unificar as ciências, pois acreditava que as ciências naturais e sociais estariam diretamente ligadas, criando assim o senso comum. E o justificou através de quatro princípios sobre o conhecimento: 1º) todo conhecimento científico-natural é científico-social; 2º) todo conhecimento é local e total; 3º) todo conhecimento é autoconhecimento; 4º) todo conhecimento científico visa constituir-se em senso comum.</a:t>
            </a:r>
          </a:p>
          <a:p>
            <a:pPr algn="just"/>
            <a:endParaRPr lang="pt-BR" sz="4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r>
              <a:rPr 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Por fim, Boaventura acredita que unindo as áreas das ciências existentes e ressaltando a interdisciplinaridade, o conhecimento científico possa alcançar uma verdade mais aproximada do real.</a:t>
            </a:r>
            <a:endParaRPr lang="pt-BR" sz="5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BR" sz="135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2324" y="6545870"/>
            <a:ext cx="12457384" cy="118186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 1988, Boaventura de Sousa Santos </a:t>
            </a:r>
            <a:r>
              <a:rPr kumimoji="0" lang="pt-BR" altLang="pt-BR" sz="48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 </a:t>
            </a:r>
            <a:r>
              <a:rPr lang="pt-BR" altLang="pt-BR" sz="4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sua obra "Um discurso sobre as Ciências na transição para uma ciência pós-moderna"</a:t>
            </a:r>
            <a:r>
              <a:rPr kumimoji="0" lang="pt-BR" altLang="pt-BR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traz um resgate histórico</a:t>
            </a:r>
            <a:r>
              <a:rPr kumimoji="0" lang="pt-BR" altLang="pt-BR" sz="48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t-BR" altLang="pt-BR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sobre a  mudança</a:t>
            </a:r>
            <a:r>
              <a:rPr kumimoji="0" lang="pt-BR" altLang="pt-BR" sz="48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da epistemologia </a:t>
            </a:r>
            <a:r>
              <a:rPr kumimoji="0" lang="pt-BR" altLang="pt-BR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das ciências para uma ciência única através de um senso comum.</a:t>
            </a:r>
            <a:endParaRPr lang="pt-BR" altLang="pt-BR" sz="4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O autor faz questionamentos em relação aos benefícios e prejuízos que a ciência pode trazer à sociedade e mostra que é imprescindível recorrermos às coisas simples e a capacidade de fazer perguntas simples para conseguirmos respondê-las.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AutoShape 5" descr="data:image/png;base64,iVBORw0KGgoAAAANSUhEUgAAARAAAAC5CAMAAADXsJC1AAABm1BMVEX///8AAADLy8vMzMzIyMjPz8/T09Pv7+/19fXY2Nju7u7FxcXAwMDW1tb8/Py9vb3h4eF5eXno6Ojd3d2MjIyampqurq5kZGSEhIRfX19HR0c0NDRSUlJ1dXX/zpyOjo4fHx9qamqgoKAYGBh/f39WVlYuLi6oqKg+Pj4aGholJSUMDAz/nTDjegD/7OXrhADSlgDnlQD/zrjanDD/+s7lgwDzlQDhhgDzjgDLy9fN5OTseAH/qmD/s2PedgDznAD6ggDXjQD7cwDTewDyq27uplHZizziigDToADbagDgmwDetWTWxL7Wjl/7wZH9pk7kaAD/++vpijrvmzPgq1fmm1j/m0b2qUDjm0H3r0H7t2Xzl2XTjCbtvJzinCH8jCb/tYrx5tLM2czOzvTK5crn1OfL9M30zMvHyN791qvv0LDGqX/jrm77pHz/5Kn/3+vuzu7/8L/vw2H/xoD/wVz/yHX/48z/+N7/y8f6mFr/vpb/yIrawmn/0X3sjirm0MPlnWX/zWDcv6z/s6H+fjDacirZqGH/25f/ro7oQDrHAAAU7UlEQVR4nO1dCUMbR5YWdXV1l9QU3SAhgwARDgNSMMZcwWDA9hJ7PLEdGeLFE9YmmcHJejbrDIYonjiZzG4yP3tfNVdL3bqw+iCbD+FDUqtKX796V1W9SiT+P4OZUfcgZkghHnUX4oUUkVF3IVawBEVG1J2IE6RNsPidkTNwJplNUNTdiA8MJCjDxIq6H7GBhglFiIrfFesJJCaIEoTF77bXgUmIgZBFMdGj7ko8YCICGoQREJLLz4imJWxDe7/PAPFAFEgxCEq1p1cRQUppwuO9PwcRkA8JKoQi2oZuRQOTMZ1r7ykaJwCVyjGjBKPLGdGY3JSCtc9p0AUmGMxuilBht+1Tw4JmGOAv2O3suI2YDowQC5NLx4ctsUi9rw6tgoYxSzl+GcWXSqdyypgg3Gx7KkcHe4ux1DEilya+41xPElCjQUQbEOgS3XFUGb0cOtWUFhHEksH0loMDYkvwUsH0WpchkWildCJQcHEXh8BOR4iBSkWxD3dNEyEY2SzITIWhbC7EdtBSzFUIN6QAz0CXwd43QbCN4QGExNrockkJaH9qBD2sEUGSYAmCGGdCJGUqwBA8cC3n2Fw1XCw7rm6qyYXAKmMTRv7KpBiDm7oPrJB4BnaWpQu4X4i1IYptAi8QevARDE78EchJGA22CE13knlEaCG5SC++wMf51NQD0d6IoB1gSPlHCNmJsBwkZXMx3ScUC0pCarNZaFINFUqZFk7um794cfjj1z///OOLPYwe7IFrFis3VZNg/hCCsWKGMlgOv35VmLtfnNnd/sOrz+mDBx8REqs4hlGwsgZl4bCROLrzbv3RbsFBqTR78/u9JRyjORmZRGooC8Z4KMGE+dX6dNFhYntr62F5e3u2sP1zbOIYbknwSBGotXDsLODN3PLcu9JuaftZ+eHNn3burmxvPV38OR4SYtoMfABBkQwtvfv4ztzM8mxhd6v87M3Oyj8Obu6sHDxZmS19FVL7daFyMyAdGg7P0Ca+/1NxbrFUKmzvPCl/+/ztwNsfnr0tl8ulp9fD6kFNaDbSMdIEZiGK6/XF4vQmSMhPN3cOfv3rgIM7335b3iq9ex1eL/xggO7AFogIDjNP9eH27bVri6XCw2crb95+MnCCv93Z2S6VVqI0vKYytCqiCs1JP8bA7flH058Wnm4f/B2Gy8D17767DoR8/7dfDsrbs4dh9qQSTKhEN/CRCveu8EWQj7lCYXtl5dkPAwNfvX5948ahouTNzScPC394HGpnzmGoEE4iFHQyzIvrm3MLyzO7ha07O8DH9aPDo8NvDoGRH57v3NyeLUUjIpYOXqkudSrC94VW1nfXbq+9K2yVd/41MPB6/wZ/fONwH0Tk1/LB3cLCQOgdAljgdlDwwxBq/5RTQ8xurN2bv1YqfLZy8AYGyo0Pj8CPv/Ed/POgXC7sPg+9R1wTxJkCoXoUS1OOljdv31pf2y38tHXwz4GB7w5vPOaPD/d/dXQIDJmtD0PuEAdliomFJI4m4f/N/eI0uCG7hbsPV5QOOdy/cQgq5PXAwM7OnaeF0qchE6IzZVmETWhEyalvVhfn5len3xW2f9m56ViZw/3vXn/9+cAP/zrYAgmZCZUQMwWeB8WgUyMLLD8Em7s6X9wtzG6X1ZgZuH79KxCPgbfP/17eLhQ2/ydMQqRQs2MGEhGuazu6vbi+9vF0sbS9tfPTP94qJ1U5IQNv76yUHz7dnX4aniNiQdRiACUC2RFm6njp3ubC8tzczGxp+0n51fMfHMf9n28OnnxWLpV2iyuhEWKoJC7TLUIjsLUulK4V59eXb/1voVSehejuk5WVb9/sfPvLTrk8WyptrL8NqRtcKONCIaxlIbVYC88X5jauLT5au1YoFcpbz8o7n9wEUp49e1ooFFbXN0LyVDnCdopIEJLI87hHy9Nz05szxeLmbqnw73c/u3t358mznbsPS4XZzeL03VB0qqlDXKtjqpMYrCQ3H87Mr85sXFubKZZmZwtPSlvbnz0Fe1uYXS/Orz4PpQ+IIKpWTUfki1XhRXF9/tHCrdXpxfsbTtJ9Vj1KH28sFlfnj4Jv39QYwQgbEM7FI6ttfr68uVlcmN68d2uhuPunEtiW3f/YXZv+eGNz/fMQ2tcFxrZOEJFxmTjld9cW5tbWN9eubcwU14rL15ZXp4u3IQReuBNC6ym15AUQpwWxN/5t+hZ4q6u3Fh4tXive37g/szx/6/bivYeBa1ST6xC56BDaxmvv1uNPp+9vLGxuzN1fnZ/bXN6c+/jexv2NELJlXKgpBovaKB5zQKeQD/64eG9m7eO1aTDBMwtzc5vTm3OfBG8BZYpCYCsRScWLj8RLIn5+VwTRUKmAmUczt5fXH4bgkSk/TIBLFrs9SikMOm3vkyf3Fqevga1dXJ0vhDFpJ8G8MAY+SNTOejXMlFBLUjH6+j9f/fGvr169/a9vwmjWoowyW6d6LLwxN6SznUwtVaLB5mVYZ2d6ZCTX25XrzY3kR/P5rsxI1/hwzPRHgoMfsP/lHjiLahtVUK3I4asdNdGfjotPpmARuofJPqX79CUOKBPBh4dq06FwtTOYhi8CUG1fLi2J1EeEvghIQKxcfToUYsMIeAH/TdTeKTVXFlAbw4356OhIB9R4q6DoSx0/ePCXB/uBLdO1m+Gj42o8nHddLWYj+OUS+iiwheOZpgjpSAbUfEvgDC39meA9UKvBVdhpoFBP0RtU+63AEkCG+GLvRxpcHQh7qjlCrgbUfivgaq0juYFfviT0z0ER0un56kP9/dlRj9yMBdR+KwAn1VkAChZmL7BgP1n9zbPpTmJYYqz6+aA60DwsQrBBXi4R/CIwk+tDyEhK2TPNM5IC60HTYBC+4L0XeP/lUoBbhTyEdDnkG/GTEKnmybAAVvZEgLOHHkK6nacNjxIJrgvNAUwu0XWCMN3b08MkpMd52ojdkNEIhzhGfAGPB0Gmk2sQovXFjBDubFVm+Aj9Jdi1frUk5IOYEaLSQmTpBVYbMANt6JIQYqgQ5mhpCUHo37RLZrKUDg/nN8Xg7wrVY7CKF1PseO6pFiGT1c/r8OGnvyn4ZayOL2BRCo24f1xXwi9lNW4zvKCnUmdvP/shSEqRUmlDTGt9rPvLqQ9JpKu/w7i7KbtaK+TqEeKBqHrbZHa8XjUXKz3qkbFzTGR6atxm3pPxu66HqTJD4JKB9+7RbjXQ6/XCK5IY9pWqV/MtEVL54X09ekPBZeMT/j0dHa/rZ7Ke0eorMoJYEPi/3IOBM9IkH+A/hEdIvrnYm/nl4vo6GybyjcHKS4ZAPNRWJbaHWLqO4L0nISMXJqS7KToUejzd7GpKJRoVne2hSFVNUYtURJPB+UUIubCEtJIaqWJkIt2kj6l1uzrq7ENZEkdfYNb0gLkwIR5N3JCQbEuZiMpR08Ju9K7Ta/rSqoAM1vcEpcNND5iLDhn3nWiOkKnWMvC6OygSLVzIT3KbU4OUYMsW7OUSEtXfoa2EZNSz1mD1RY0IyXgEhJP0CKA3zXxmtMzzBqaGW+AD7lW/c1WWYbWTDSNCRX8LfLROiPJDJPJMQjQixKtB8meKLuszM548E5F8izOASfW5E0k1aYmdQpiem9deQrpUioGOV6vtRoR4RozuurjfG3fpZ7Okvs6pSPd2dfWm/ZSLmYWLhikmGiYGtm2PumszIRmn3kerOmTKMx/BXBcPdZq8EqY8lXO/NDU9GwQ5nxAW2syr3VtONV3G6sw/t4WQLrXEkHo8hUaEeBXj+JWmdL9XGRu5+q/zqaudFOvOxCUVTU4gnaF1QkyGDebRITU0X2ed12Uy3Z3LZCc8AaEbkx4PhOcr3+FVMVd6QIZtVaCM0cHmXbJjtExIXz6XzeU8hmy0qzs30qsevSO57vypmqyjVBVMrmnSkgB9PN3r/VQYoR5Cqvvb5flUi6g6eSAejJJW+WidkOaQru79aJNritLdlZM749VvsLwxXG8FRnrU4ilKDAaGpmU+QiNksnlvU3S7QnXPZH3DsGQijfFxBTtGFXmTfaP9p5hspLbGQBmGQ4iPZ1Yb9pkDPuFxUbxzhpWY6lYhjMRqMXVuIjeOmO6MSQeMop5zN61vuOcEw3n472RvJ05hIyxCWgruzDOlXe2FmN5IuBJ5iG5VFUwMnqrtV0LQ1E/pdmmfzo4PBk83fdUnRG/RjNcmpKO7FZdz/Fi4h6rza2YDv/OqjpAmdFVauHaEzI7vctZFyOS5X+AhpMKlaCGT0IiQjkwrq0WOnQ3vkBmv2+4HaVUEDNvgqCbrpAxs5zbnXYS43BkPISPuSxtJaCuEdExkx5uePOPHl+Dq57065OrIOYax7Uz2Y2G7dJbWCUi6BdSRs5yrNVe/vC24LmSeF9+HEKcXg0TTmikPmnfe7vFwWfX08ZRriFv4uGgeQa6NKfwkPTTlMnTO9IBryLjh7fP5bZQ1Er7vQQjgg77cYBpuGaJSGjWNz7FeHaymzqzOfvWdhzOmSrJjC3xUOtx5hrOstdunUZY9n/BFytPhqeHj/Dbr8dOoQxN9Y0Ned3us74OhvqnJyamxoam+swijrpGcGOu/ks0NDvrXq5TOe/o9ssSqtJpLQHRkMWdhDPVZI3l10N2MHyGmRQixE5b32qnJ/mx+9KpvkDHKNfjxfNGcBV44PJw/uHb6NRp5DcfE9I34UHKiRLwSVDnX41IEYGCo46Sy4bOuT/X35QcHBzt1o3KYKkIqh4ydgRs9NDWYsFqzIzWSzDXS4qeEDEs3bPVbkXXzGc4nN8onVy9Gz7p85Vw+TFuoLCqSNk07kt3flU7VnODuq+TyPEvcfZpzaxY1Zu4aEOLnlVG3BHpfPrGvV330r9bZdWWsY+xKbtj1hTVxXJUcRoziY3S8bvRUPWTO/K3uhNnbEiFdFyLkit+LroHu46GcGnzf1dDckrq03G3aTFV80jFCuopgfBKP1C0u1UPmbGx3+3y5ushciJAh31f5+OBoVz7flfaT7FPz6pNf9IPaHsQhgLEtJfGjle0Y6UFwTntcwlY9ZNyEWC2NmYsNGW8Y3wjo/KObcFpONkypw1GcFJnbn7OHx7x96Du7t15CEp4EaQCEjLaYO3fnxRrPgZoMoZRUZdqZE7n1ufXHqaoac8dFdQmxW5jYuuCQqZl0rYUKe93wWqbCW1UVjB/f3Ipcw+nYG3RfUW/ItKZFLqZUO3x8zjowq/yXXN1kCudI7S9MUYFPI3u33uEjmUw231uZaqqnVBMnsY4fJkeqF5pczA9R6Gl6Z6LpGcSjnbUp4WqKTlJmYzly6qA0VFnVZreKkFpZhqxsdva/CUI6Mp7Q1R/CZ4HIVL7myiNN1d/UgRXqmpPye7f7AA41jmoPGYD0ZsYm8/pp5sD9zS9OCHwkaxTncp6uZfSuJLlfI2BrVXYMLIw7VTJVnWjgVsY9kFSI6LbNHkLAd825Zo6G+vM9zuWyK5vN9F9R6M9kM9lsd0uECLj67AfQn6+/WdMaHhkdzWT9frLZ0cy41yfh6rgRAxGbiUxFY93u95p6d3921J1tGs9m3boajZ5c55pAMqXo7OkehJ/hTnJaS5sbmsGRiqKFpRkqdmuJEBXtGRW/Vl0/yzKMk/cZnivVH56LOSbOdhgkNV759or3cguerNBhplFxniI/vbJa0ZkKVc8Z3gNHmyUkaHCMmaUS7KJJ/dQWqHN6jcrkZkwIUaU5VN9IqIWwOCGSVJ3RGw9CuFMnDcYMDrV1joWNqvaaxIIQTYUv6mSUkA9DVTmo6ooKcSCEq7MUEKYo5ANANKJarWozBoTwJNVVRWMadiE9CiYeVZebip4QDcRWYiRZ6IcHM0QZqrbEkRPC1ViBcD8VemFBW61M8tQji5oQrirmq0f4hSdVlSXvYZLREsJVTUHol03DL/3EKdZl3AixlP9hIKSH6384MNShpt5ERqSEILU3Wa26DPxATR8ot91Hj0dIiJMPUqeg0ihKYSnnx2/pSXSEwBhWRUkFjuYEQ9M5vtL7fGSEmGrNtkqBBHRydSOAeHI/TR4RIaZJ1Aoy6JXfFoowYIEG8UtPegipnxdvE0wnMUPBD4iscBzw4ev64J5B109Pz2C9FV1tgzqd2NapFR0fzlZxv+fNaoTRmRRRU3NMhHJEsT8Y0klc6oDKJFbmFtRHhLXAdCqDrELSCqRKJkN8G+WhG+qob0LiQYgNg1dTAzj4883rQQcfOQ6EmLZTDJVEfcoEV15QpD04hqWS6zrDNMozWRS4Oion2i4k1GGSajcQTrEIYtsqWFTg6CUEgn1ipXAcDpM2GY76rnCeVJkxLGjIp0n6Akxd44IfgcJx1tXyUxn90E2opWwkyNpfTXSAqWWnAtt2PMqiW8IzIRMqnK1RlHCMtTgY/0RCYyLCeuSaDoNFZ1aMDlXQcIQSIp2ZfZuKaEdtBUyQkIh6Y6hyF4gjEcXhqzUBfkg0R+ZwQyCMGfwRA1vrho5YJOs+iDK2ui2s6N3CSuj++bJgYeoULC14psl4FEF3Q/dM+4fQpqqUY0vMEjFSHmdAImQPUVM5MQihBI+Nra0A8k7rBglDEoKdhZZWHMUj4SynCrFnGjimhOiW5btkORZg4R3NZh7bFsxFVJNQzcBEwVbuPYehC1V0zEZ6/GyLC6bP2pAgIG0152KnUGzOkqwFQ4QQeHOM1OJKhLQ4+ek1IAOfCOEamBbQpyQViyRQI9i+k93tgykZQYgQVn+bRHxg0kCPEJZM7YeSDTcWxQmBnTFtmoZSpVikIgkhLww9mNUHpgHhPfhhTMbTSa8N026lwmuzkLaiA0KDSyUcJ9DbfvK22tlhMYziGrI0gEVSbey4yVUqTOBUXFaeXACyfctmNCmJU8ThUjgdNSFJexxWU6eKjjhl0i8IC7H3/Q4mBEYUCUbjljm+GCzyfpNWXBMEhMOOJo0fBAw7eXFGpEwJKoj1m5CNU5gmvdh6e5OqY8QQNn9TdCjYKZxsLejg3EpCLEvjMz3bZsD3a2GZqGVgRGxseTbU/5bAZVJv5tB2U9dtAXqUm3HPgb0/UhRRlKiV3FILvQ0YJZgRu+abfmvQbD0lkk5RCyPBnW/N4W+npEWSCCH0eKeKg4BpWViNiaRNdIjgJZaIwX8FoYZh/bbMa9MwE845DpothUYMdnK+w2UfJP8HEeH3/NHib5QAAAAASUVORK5CYII="/>
          <p:cNvSpPr>
            <a:spLocks noChangeAspect="1" noChangeArrowheads="1"/>
          </p:cNvSpPr>
          <p:nvPr/>
        </p:nvSpPr>
        <p:spPr bwMode="auto">
          <a:xfrm>
            <a:off x="155574" y="-144463"/>
            <a:ext cx="2230557" cy="223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1397" y="602729"/>
            <a:ext cx="2590800" cy="1762125"/>
          </a:xfrm>
          <a:prstGeom prst="rect">
            <a:avLst/>
          </a:prstGeom>
        </p:spPr>
      </p:pic>
      <p:pic>
        <p:nvPicPr>
          <p:cNvPr id="1026" name="Picture 2" descr="http://www.mensagemaopartido.com.br/wp-content/uploads/2014/09/boaventura-c04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899" y="6176538"/>
            <a:ext cx="10647298" cy="660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365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354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Tema do Office</vt:lpstr>
      <vt:lpstr>A TRANSIÇÃO DAS CIÊNCIAS NA MODERNIDADE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MARCIA</dc:creator>
  <cp:lastModifiedBy>Ariane Lima</cp:lastModifiedBy>
  <cp:revision>32</cp:revision>
  <dcterms:created xsi:type="dcterms:W3CDTF">2016-04-11T16:34:13Z</dcterms:created>
  <dcterms:modified xsi:type="dcterms:W3CDTF">2016-04-17T23:27:19Z</dcterms:modified>
</cp:coreProperties>
</file>